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9.png" ContentType="image/pn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241.xml.rels" ContentType="application/vnd.openxmlformats-package.relationships+xml"/>
  <Override PartName="/ppt/slideLayouts/_rels/slideLayout242.xml.rels" ContentType="application/vnd.openxmlformats-package.relationships+xml"/>
  <Override PartName="/ppt/slideLayouts/_rels/slideLayout243.xml.rels" ContentType="application/vnd.openxmlformats-package.relationships+xml"/>
  <Override PartName="/ppt/slideLayouts/_rels/slideLayout244.xml.rels" ContentType="application/vnd.openxmlformats-package.relationships+xml"/>
  <Override PartName="/ppt/slideLayouts/_rels/slideLayout245.xml.rels" ContentType="application/vnd.openxmlformats-package.relationships+xml"/>
  <Override PartName="/ppt/slideLayouts/_rels/slideLayout246.xml.rels" ContentType="application/vnd.openxmlformats-package.relationships+xml"/>
  <Override PartName="/ppt/slideLayouts/_rels/slideLayout247.xml.rels" ContentType="application/vnd.openxmlformats-package.relationships+xml"/>
  <Override PartName="/ppt/slideLayouts/_rels/slideLayout248.xml.rels" ContentType="application/vnd.openxmlformats-package.relationships+xml"/>
  <Override PartName="/ppt/slideLayouts/_rels/slideLayout249.xml.rels" ContentType="application/vnd.openxmlformats-package.relationships+xml"/>
  <Override PartName="/ppt/slideLayouts/_rels/slideLayout250.xml.rels" ContentType="application/vnd.openxmlformats-package.relationships+xml"/>
  <Override PartName="/ppt/slideLayouts/_rels/slideLayout251.xml.rels" ContentType="application/vnd.openxmlformats-package.relationships+xml"/>
  <Override PartName="/ppt/slideLayouts/_rels/slideLayout25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20/02/relationships/classificationlabels" Target="docMetadata/LabelInfo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  <p:sldMasterId id="2147483843" r:id="rId17"/>
    <p:sldMasterId id="2147483856" r:id="rId18"/>
    <p:sldMasterId id="2147483869" r:id="rId19"/>
    <p:sldMasterId id="2147483882" r:id="rId20"/>
    <p:sldMasterId id="2147483895" r:id="rId21"/>
    <p:sldMasterId id="2147483908" r:id="rId22"/>
  </p:sldMasterIdLst>
  <p:notesMasterIdLst>
    <p:notesMasterId r:id="rId23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notesMaster" Target="notesMasters/notesMaster1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2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30" name="PlaceHolder 4"/>
          <p:cNvSpPr>
            <a:spLocks noGrp="1"/>
          </p:cNvSpPr>
          <p:nvPr>
            <p:ph type="dt" idx="58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31" name="PlaceHolder 5"/>
          <p:cNvSpPr>
            <a:spLocks noGrp="1"/>
          </p:cNvSpPr>
          <p:nvPr>
            <p:ph type="ftr" idx="59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32" name="PlaceHolder 6"/>
          <p:cNvSpPr>
            <a:spLocks noGrp="1"/>
          </p:cNvSpPr>
          <p:nvPr>
            <p:ph type="sldNum" idx="60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indent="0" algn="r">
              <a:buNone/>
            </a:pPr>
            <a:fld id="{71465A1C-C900-4278-AD3D-215D7013107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153" name="PlaceHolder 3"/>
          <p:cNvSpPr>
            <a:spLocks noGrp="1"/>
          </p:cNvSpPr>
          <p:nvPr>
            <p:ph type="sldNum" idx="8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B5FE97-32F6-4A90-AFB9-70A74FAC837F}" type="slidenum">
              <a:rPr b="0" lang="en-US" sz="1200" spc="-1" strike="noStrike">
                <a:latin typeface="Times New Roman"/>
              </a:rPr>
              <a:t>11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DE10E3F-E5A7-4491-BDD5-0E5CA107C52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ED4F361-E545-4AA6-A7D5-B7A377A271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C596091-2DA8-407E-999E-5C9A225227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E19B055-CF2E-4482-9DFB-B4201BC326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7732346-E6D1-4D93-BFAA-AE67CA7FB8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E248614E-295F-4397-A5E8-5D48750B02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5FEFA1A-BC22-4C20-8D8D-9BB640D2E30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7231A91-5F1B-4157-9CD8-69AFA18DB6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7B05FAD-F27E-4ED5-800A-6B375DA20F7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C5CB69E-AC5D-4194-AD6A-E7E88570C4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6E020E9-F12C-4916-9276-DA4A3460BA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E3515A7-677F-40FA-A768-97AAEE9E87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AE9561F-374D-4C3F-A0EB-500A8DB2ED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CD28C8F-A59F-44F6-AD23-47891B0912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19E7A46-6A06-44C9-81A0-1CE97BBE99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3099055-838B-4A2B-8830-0FDEED511F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DB82797-F736-48DF-A919-9759FC0C59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22366CD-AD1A-4DFF-922B-6DD0AED2EE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C1A91DF-7AC7-49F0-9A31-F59F1D3C45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08E3771-3F73-46D0-B563-E4A85118EEF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9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9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004FDFA-BCAB-4FA0-B169-06F6501F431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3EE342-3A62-440F-BD99-0466CFD84C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3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3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3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A82BBDC0-9EB4-40EC-9F96-B8F41E1D71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FA89EDB-3E27-45EC-89AD-2FAA7E4F62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6813A08-7473-44B0-B6C4-D78DF214FF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4FD3601-9097-4B0C-AC7F-D72A4245F9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92F5AEC-302C-4A0B-8705-5A69E39F49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C081E33-EEC5-48CF-A97D-C960384226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E7CF197-128A-48F8-AF74-BC2D57F25E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30BFCF-6024-4192-89F4-4227C11D47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2B8BC5B-44D0-4D6E-99E9-4E65028E97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16F4A80-0B58-4096-AAE4-5AC69DE829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37BF84F-3EBF-4F07-B52C-1B98B05219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BEAA096-14A7-4775-8EDC-C892C3BAC56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C1E9E78-0720-4DEE-B516-1D152542D22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E139B23C-B770-4EB5-8492-CDAA8494467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5B16A77-7A11-4FE1-B7BA-86B9158CA7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5876053B-7C5F-44A7-B791-74D2793685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504CB0DC-9E4D-4E87-A3EA-C0BB2A3838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02F3CC66-3848-4461-A22D-132BB73C99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46CF1C-7791-4404-839C-19BD7587E6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29A0630-A6E4-43AA-AE34-15658A2D20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50612BC-B647-470C-B690-190DC3F23F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1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7E4BECD-955D-44C0-A4E5-3B65510871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0C1185A5-B0A0-48F5-B031-7BC64AC67E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EE80AC53-BCD4-4962-B15F-3CB2B5C078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0ED5021-EB1A-4788-81D6-A18A6C3907E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3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3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3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A91557DB-BC9D-4E2E-8F33-1A877B5C688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F1F41401-1180-4158-B034-2AB110D1EC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1D957E11-A733-432C-A033-000984DCBA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6891D6F2-3F7E-4306-8161-5C8193D623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9337EB-4ED3-4D0A-963C-DCE15A3E43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2069593-EC6C-4A6A-B88F-EA39625D30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D38410FF-3359-41E6-A506-9E3D770D2E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225F3B8D-F7D6-4A60-A48C-9C25499D27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78F4E22B-AE6E-483D-90B0-8D59ACEC50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B1492CFB-9956-487A-8272-2EED407A0A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434A68DE-A043-4323-A15F-CD67659009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3B5C3303-C441-4E4D-A8F0-2763A311FE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38BEBDF2-25D9-4B7D-91F6-612D2EC4605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29081D06-A9E6-4F44-BF27-8491C69C9BB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0B497A6C-661E-4349-816A-F1E1D6CBB5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2E6D43-75EF-47EA-A2C8-B5C1F9DCC8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F42DCE88-C084-45FE-BBAF-B5992D588A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BEA1EC11-138F-44D3-9364-56921BF564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375EC841-BA93-4397-A1B4-6BC4224C21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0BF6D684-5A41-4224-818E-D1764DA623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F7F029F4-4AB4-4323-A962-EC36A098BF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8E5CC3D1-74E9-4AC6-8838-87AA574770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F2CCF089-4AF6-4A17-9F92-3F3B4550CF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64021718-A146-47DC-95D0-5A3AF1EB74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6AFCDCD5-FBDB-4F55-933B-EBB2DA2D1E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FDA8F0A5-D5DD-4F5E-BC60-2BF532CF6C2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13525C-E5DB-404E-B025-975F14CDDE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2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2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2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3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CEAA0276-9440-4DA6-8DC3-56954F5909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618FA9A0-42F1-412F-A32E-6A0AA6AA6D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69210D4B-EE76-4856-AE02-2AB7C4B2FC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F684B1ED-4E97-4A68-8EB5-CE7FED8E5E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74C5501D-65B6-4448-8F6A-DA3896E822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6214C98E-8CA5-4892-AF5A-2D0387A5FC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353BFF01-EEF0-4E51-B965-5D4717B862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268F6582-B1F5-4B03-A074-86CB6DF0CA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DDC314E7-7EF2-47F3-9DA2-13310C214B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2CB145C7-ADA6-4F86-8897-BC65C09F57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59EB46-2004-4877-808F-DBB52A2A1F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1EC82648-7103-458B-AA1E-C038F20D91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6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B8F4DC14-4135-4589-9190-2B8775C5F5A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7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7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7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7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B536A2F1-F2AE-4422-9C16-2293650406D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3F2CD51A-3DC6-44B8-88ED-0BE1CCBD712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9C5B09AE-7BAD-4E89-9A49-55B677B698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95A1A7A4-8ADE-4945-92F0-AD43C2ED2C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20EEE598-4071-415A-970E-170EFB8A79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26C0C2B2-826A-4E14-B7A9-5BAFAD0A09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72D56984-7FD5-42CB-8A88-05771BE86D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9DA2EC27-C8E9-485B-B699-E28E2629E0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ADBA1A-5E30-4025-9FD4-83BC1886F5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9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013C146A-1AF6-45C8-815C-CDB91E4A57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1A524105-3D21-477A-B8A5-FAE40822AE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1F5D0D5A-C959-4394-BDFC-E4988E645FD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1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6D63D376-AFEF-41EC-9805-5ADE9CC8D0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1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1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1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1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1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3BD4A86C-9E2D-4DA9-BC12-EC62191C3F5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BBDD82F6-E671-494B-9823-F399EC9EF8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89F2BC59-A570-4ACE-A5FD-28DD4CE369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FC9D898B-9BF2-4AA9-9A4C-5D3198CAAB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5D039F08-0920-4CFD-8D6F-B1FA1A2537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C079CFF0-0C7E-4998-867A-9C27C32482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433AC9-AF56-43F3-ACCD-385210EBC7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4407F136-43A2-4DF7-937D-DC544D74599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92681614-A460-4944-9AAB-92F95E3DC7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32A6BEC4-2311-4572-AFED-C576EB13BA0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CA7A3EBB-073E-45EA-917C-AD547A43E8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26583C64-A42E-48FA-80FC-13C2DBE2DEE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5724736E-F9B8-469B-B2C5-25CC83B7F4E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5A968CF7-C51E-4C7B-81A9-60F92DFF4C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4B2E6CF9-8165-4DB4-919A-E5E60C2EE3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9865C900-AC06-4F4C-A47C-AC5F2ACFAC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0262FD04-446F-4E5F-A1CC-B1D177CB9D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B099EF-C338-4ADF-9903-E7EB460B1F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BAA436C0-860F-4B3B-8C8E-C2F7B67AFA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BFFD896E-4A89-4AE0-8FBF-547B9C4FAD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F7C6B771-62A8-467D-A14D-B9D5C07E34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B6DC76A8-1D3E-4F5D-A5E9-CC60E4821F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EBECE54A-0B2E-4702-B6E0-5B3D866850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982B7E8F-1B90-42D8-8611-ABB536A004A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7E241FA3-93AD-4257-B03A-BE65A7C91C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1784B754-9D29-4D8B-B329-16F0029AEE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12C3FC72-ADD3-4F94-AA7B-480B73DE85D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2E7DF3A7-7FF3-4F02-A10D-8B8EE9967E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6769DF-9071-4335-8A68-48519324B0C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76497119-36C8-490D-8494-51612C8277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F3316115-E72A-4E5C-80F6-17DC9E18E3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2327259C-0859-41AE-ACD0-45C26D50FD5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0D7A6D4C-00B0-416B-87F9-8D9859C8C0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B27BE732-886F-4685-9F68-E1B2D241EF4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C8EF24F1-C0AC-4D07-B480-D379A680E8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1B05D916-AC0B-474B-91C1-5B85263945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5CF08983-6233-4C1A-BDD5-E3D63540BE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7916D227-FDD1-42D3-8B7A-38CB800AE6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53303992-9058-4751-93A1-5144D587254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308ACC-C6FF-4D90-A5F6-B9B21516131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1B81FFC3-B66C-41F7-B302-6AE935B652C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9982A1CC-F291-412F-B668-BD95B56366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423F741D-A90C-4DA5-A8F0-D29CDED845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152EF313-4974-4096-9333-A29CDA9808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6D8AD36D-C6D1-4E13-BC0D-83C5A576FB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6ABEE1F1-BD5F-44D6-954B-FEED038673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5B076850-1210-439D-97DA-7A247061F0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8A27CEFC-1767-4C6E-998D-8F7061A11C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582E467A-86CA-4390-8957-4F4B6E4ABF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3F1B53AF-8A07-4156-B9A7-8BFE2BA5DC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035D61-949B-4793-91CD-99B15724EE9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7BE0652A-AD66-401F-AF0F-242F4CC98A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CFCE22D3-5ADB-45D5-BC16-97B46499A37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E3817A54-EF89-44D1-9B62-7610F79E62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B1A002-FE55-471B-B6CF-2FF9309170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BE6349-9767-42C9-BB33-BF64E5253D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C2A7517-C1E4-418B-A447-54322BDD08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F1358C-9E34-4E75-9800-F071CE86AF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73AFC4-77AE-4FA3-9BDD-34AFEAC89F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12E40D-B49F-47B3-9C53-0E949E7E90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FF793F-4047-4AB8-88A7-2A998F5E05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768DB3-6C0E-4CB4-A2BC-C64817D596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9691A46-705F-434C-A532-6BEA4B82D5E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8E1DDD-9D7D-4383-B038-1722DABF820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A36425-18C4-4208-A3CA-D6403F240D0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F9261AD-A2DE-4542-BC96-CDF27D530E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B06780B-0872-4381-8138-E1C7ACF863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C9C6C4-9976-4C81-A511-16ACD619175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C3B9EF3-4248-4719-8134-2C1D496F0C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30FCAD8-A8F4-4BB2-BB22-A2FC9C2383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F6EF6FB-CDAD-4CA9-B85C-6779437664D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3FC353A-4B25-4512-8612-3A376580B9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609544C-6EDB-4FD0-96E8-954FC354BE8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656E793-6522-4C2F-94FF-E13EC95B128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F5CBDDB-787D-4F6E-8985-1414C64BB3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6940C6E-2E5A-48D1-86C6-FF8E33720BD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096D443-CA85-4E34-97F4-83A2CC8033F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DB449A-7028-4B1B-B2FE-5A7A200805A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ED4FA4B-AF8F-4FE3-8903-6EE9D20973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BD6AD98-FC13-4314-AFEC-8BB612878F8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0B144B9-81A4-4BA1-BBEB-47CCE2B237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F52E503-AC12-4BDA-866E-12067417979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A49EA50-5B87-4EC4-97C7-DDC70D2154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D0116CC-A3A2-429F-A080-54DE88BD26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BFF5DB8-F434-4D77-9A80-C902866B70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EF5A5B2-DBD6-4E73-A375-7B7CAAF448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53CDD12-ADB9-48C1-AD11-DA11AB448E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D1CF344-2611-4EA0-8A78-F22E8B2F7F9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CBE8F10-F652-4BC9-B843-A6C2CC9AEA3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A964B47-3502-4594-9CF9-BBD14469BA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8F1ACAD-A9B1-43B8-81B7-1A8F652403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FFC546C-D35F-4D4C-8CD3-1FDA6498AE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FAD1ACF-35F1-4531-84B0-3DDB22FA84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57EB9F7-BE95-49C9-AD77-C003CD3A8A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E6DA708-5A8B-45EA-9EC7-3FFB92DB06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0189944-0625-4CEE-8832-09C400C392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CB97A4C-A77F-4438-9656-7C4D23D3CB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6F06946-FE63-42A5-989F-D1BA487D82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EFC1BE5-4BB8-45C2-A0BD-C47971E604C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654F269-8A26-4010-8512-B69FDC39986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A631736-460B-4DB5-A2C1-62D8BCDE93E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A3C6BFF-736B-41FA-82AF-72E4B06195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36E403C-7F27-4C41-92E7-85038A4A5B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98151A5-3E4B-4FB0-82AD-E416330A00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5661999-D142-4D61-BFFD-2CAE9F7FB6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EDCD434-484A-4341-A30B-B72AB27E48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59D6CD7-55D4-4347-92AD-B00ECE43572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15F394D-C6A7-4663-9097-0496E7F585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D1FBADF-79BD-4410-BCE2-B879845853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B1477B8-B6F2-46F2-AA49-D351458322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291F320-413F-469B-AA6C-97F43D78D9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68E5E90-BF22-4081-A221-0AA28E22454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C1DD186-15BD-4E16-9F70-F53CEB4EECF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43523B0-3FA8-4826-9BD4-6A167ACB2B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F114D10-70F4-45E0-B083-8195F0BB68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B249439-8363-4D59-A7C0-A6E33419A9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B614047-D1D3-4689-83EB-5AA5787EA3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1AFF49C-41BC-40DF-B408-AE64EF9886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4267080" y="1615680"/>
            <a:ext cx="4179240" cy="70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0E629B8-6F92-432E-956B-DC253686D9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0728D63-E2A3-4FB2-A071-4590DDFF87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C596BAB-F2D6-4F1C-9C91-2D3C74D15E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4BFD98E-401C-4557-BEA8-5D2E8601A4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40646EC-997D-49B2-8055-EDB4FA9264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1B91A76-C1B4-4017-8D9E-588BC1B3DD9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14F8D9A-01BB-431F-86D3-DED3B4BBFF3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84D190D-F9C7-4BD4-AE1D-0449708226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A985DE1-1F3C-446A-886D-14625E2C60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E7BF38D-36BB-4FFD-B285-5707C5DF61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16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415920" y="4434840"/>
            <a:ext cx="4941360" cy="1121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6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1" name="Graphic 7" descr=""/>
          <p:cNvPicPr/>
          <p:nvPr/>
        </p:nvPicPr>
        <p:blipFill>
          <a:blip r:embed="rId2"/>
          <a:srcRect l="9357" t="23648" r="0" b="0"/>
          <a:stretch/>
        </p:blipFill>
        <p:spPr>
          <a:xfrm>
            <a:off x="0" y="0"/>
            <a:ext cx="9487800" cy="5054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404040"/>
                </a:solidFill>
                <a:latin typeface="Tenorite"/>
              </a:rPr>
              <a:t>Click to edit the outline text format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Second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enorite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latin typeface="Tenorite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1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1487160" y="2886120"/>
            <a:ext cx="1845000" cy="18450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836880" y="2886120"/>
            <a:ext cx="1845000" cy="18450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 type="body"/>
          </p:nvPr>
        </p:nvSpPr>
        <p:spPr>
          <a:xfrm>
            <a:off x="6327720" y="2886120"/>
            <a:ext cx="1845000" cy="18450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enorite"/>
              </a:rPr>
              <a:t>Click icon to add picture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 type="body"/>
          </p:nvPr>
        </p:nvSpPr>
        <p:spPr>
          <a:xfrm>
            <a:off x="8747280" y="2886120"/>
            <a:ext cx="1845000" cy="18450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46" name="PlaceHolder 6"/>
          <p:cNvSpPr>
            <a:spLocks noGrp="1"/>
          </p:cNvSpPr>
          <p:nvPr>
            <p:ph type="body"/>
          </p:nvPr>
        </p:nvSpPr>
        <p:spPr>
          <a:xfrm>
            <a:off x="1343160" y="5084640"/>
            <a:ext cx="212328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47" name="PlaceHolder 7"/>
          <p:cNvSpPr>
            <a:spLocks noGrp="1"/>
          </p:cNvSpPr>
          <p:nvPr>
            <p:ph type="body"/>
          </p:nvPr>
        </p:nvSpPr>
        <p:spPr>
          <a:xfrm>
            <a:off x="3692880" y="5099040"/>
            <a:ext cx="213552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48" name="PlaceHolder 8"/>
          <p:cNvSpPr>
            <a:spLocks noGrp="1"/>
          </p:cNvSpPr>
          <p:nvPr>
            <p:ph type="body"/>
          </p:nvPr>
        </p:nvSpPr>
        <p:spPr>
          <a:xfrm>
            <a:off x="6183720" y="5099040"/>
            <a:ext cx="212328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49" name="PlaceHolder 9"/>
          <p:cNvSpPr>
            <a:spLocks noGrp="1"/>
          </p:cNvSpPr>
          <p:nvPr>
            <p:ph type="body"/>
          </p:nvPr>
        </p:nvSpPr>
        <p:spPr>
          <a:xfrm>
            <a:off x="8603640" y="5084640"/>
            <a:ext cx="212328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50" name="PlaceHolder 10"/>
          <p:cNvSpPr>
            <a:spLocks noGrp="1"/>
          </p:cNvSpPr>
          <p:nvPr>
            <p:ph type="body"/>
          </p:nvPr>
        </p:nvSpPr>
        <p:spPr>
          <a:xfrm>
            <a:off x="1487160" y="5464080"/>
            <a:ext cx="184500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51" name="PlaceHolder 11"/>
          <p:cNvSpPr>
            <a:spLocks noGrp="1"/>
          </p:cNvSpPr>
          <p:nvPr>
            <p:ph type="body"/>
          </p:nvPr>
        </p:nvSpPr>
        <p:spPr>
          <a:xfrm>
            <a:off x="3836880" y="5478840"/>
            <a:ext cx="185544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52" name="PlaceHolder 12"/>
          <p:cNvSpPr>
            <a:spLocks noGrp="1"/>
          </p:cNvSpPr>
          <p:nvPr>
            <p:ph type="body"/>
          </p:nvPr>
        </p:nvSpPr>
        <p:spPr>
          <a:xfrm>
            <a:off x="6327720" y="5478840"/>
            <a:ext cx="184500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53" name="PlaceHolder 13"/>
          <p:cNvSpPr>
            <a:spLocks noGrp="1"/>
          </p:cNvSpPr>
          <p:nvPr>
            <p:ph type="body"/>
          </p:nvPr>
        </p:nvSpPr>
        <p:spPr>
          <a:xfrm>
            <a:off x="8747280" y="5464080"/>
            <a:ext cx="184500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54" name="PlaceHolder 1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455" name="PlaceHolder 1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456" name="PlaceHolder 1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8434BE-C9AA-49AB-872E-3E1C303D779C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cxnSp>
        <p:nvCxnSpPr>
          <p:cNvPr id="457" name="Straight Connector 9"/>
          <p:cNvCxnSpPr/>
          <p:nvPr/>
        </p:nvCxnSpPr>
        <p:spPr>
          <a:xfrm flipH="1" flipV="1">
            <a:off x="7333920" y="0"/>
            <a:ext cx="4858200" cy="762120"/>
          </a:xfrm>
          <a:prstGeom prst="straightConnector1">
            <a:avLst/>
          </a:prstGeom>
          <a:ln>
            <a:solidFill>
              <a:srgbClr val="f7f6f3">
                <a:lumMod val="75000"/>
              </a:srgbClr>
            </a:solidFill>
          </a:ln>
        </p:spPr>
      </p:cxnSp>
      <p:cxnSp>
        <p:nvCxnSpPr>
          <p:cNvPr id="458" name="Straight Connector 14"/>
          <p:cNvCxnSpPr/>
          <p:nvPr/>
        </p:nvCxnSpPr>
        <p:spPr>
          <a:xfrm>
            <a:off x="11486880" y="0"/>
            <a:ext cx="705240" cy="1724040"/>
          </a:xfrm>
          <a:prstGeom prst="straightConnector1">
            <a:avLst/>
          </a:prstGeom>
          <a:ln>
            <a:solidFill>
              <a:srgbClr val="f7f6f3">
                <a:lumMod val="75000"/>
              </a:srgbClr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6991200" y="2571120"/>
            <a:ext cx="4179240" cy="171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6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496" name="Graphic 4" descr=""/>
          <p:cNvPicPr/>
          <p:nvPr/>
        </p:nvPicPr>
        <p:blipFill>
          <a:blip r:embed="rId2"/>
          <a:stretch/>
        </p:blipFill>
        <p:spPr>
          <a:xfrm>
            <a:off x="0" y="828720"/>
            <a:ext cx="5876640" cy="5200200"/>
          </a:xfrm>
          <a:prstGeom prst="rect">
            <a:avLst/>
          </a:prstGeom>
          <a:ln w="0">
            <a:noFill/>
          </a:ln>
        </p:spPr>
      </p:pic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404040"/>
                </a:solidFill>
                <a:latin typeface="Tenorite"/>
              </a:rPr>
              <a:t>Click to edit the outline text format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Second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enorite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latin typeface="Tenorite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raphic 6" descr=""/>
          <p:cNvPicPr/>
          <p:nvPr/>
        </p:nvPicPr>
        <p:blipFill>
          <a:blip r:embed="rId2"/>
          <a:stretch/>
        </p:blipFill>
        <p:spPr>
          <a:xfrm>
            <a:off x="0" y="0"/>
            <a:ext cx="5581440" cy="6857640"/>
          </a:xfrm>
          <a:prstGeom prst="rect">
            <a:avLst/>
          </a:prstGeom>
          <a:ln w="0">
            <a:noFill/>
          </a:ln>
        </p:spPr>
      </p:pic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5920200" y="1152720"/>
            <a:ext cx="5431680" cy="84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cxnSp>
        <p:nvCxnSpPr>
          <p:cNvPr id="536" name="Straight Connector 8"/>
          <p:cNvCxnSpPr/>
          <p:nvPr/>
        </p:nvCxnSpPr>
        <p:spPr>
          <a:xfrm flipV="1">
            <a:off x="2209680" y="0"/>
            <a:ext cx="2438640" cy="685836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5922360" y="246960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 cap="all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5922000" y="279900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5922360" y="356940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 cap="all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40" name="PlaceHolder 5"/>
          <p:cNvSpPr>
            <a:spLocks noGrp="1"/>
          </p:cNvSpPr>
          <p:nvPr>
            <p:ph type="body"/>
          </p:nvPr>
        </p:nvSpPr>
        <p:spPr>
          <a:xfrm>
            <a:off x="5922000" y="389880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41" name="PlaceHolder 6"/>
          <p:cNvSpPr>
            <a:spLocks noGrp="1"/>
          </p:cNvSpPr>
          <p:nvPr>
            <p:ph type="body"/>
          </p:nvPr>
        </p:nvSpPr>
        <p:spPr>
          <a:xfrm>
            <a:off x="5922360" y="466920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 cap="all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42" name="PlaceHolder 7"/>
          <p:cNvSpPr>
            <a:spLocks noGrp="1"/>
          </p:cNvSpPr>
          <p:nvPr>
            <p:ph type="body"/>
          </p:nvPr>
        </p:nvSpPr>
        <p:spPr>
          <a:xfrm>
            <a:off x="5922000" y="499860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43" name="PlaceHolder 8"/>
          <p:cNvSpPr>
            <a:spLocks noGrp="1"/>
          </p:cNvSpPr>
          <p:nvPr>
            <p:ph type="dt" idx="28"/>
          </p:nvPr>
        </p:nvSpPr>
        <p:spPr>
          <a:xfrm>
            <a:off x="5919840" y="6356520"/>
            <a:ext cx="9471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44" name="PlaceHolder 9"/>
          <p:cNvSpPr>
            <a:spLocks noGrp="1"/>
          </p:cNvSpPr>
          <p:nvPr>
            <p:ph type="ftr" idx="29"/>
          </p:nvPr>
        </p:nvSpPr>
        <p:spPr>
          <a:xfrm>
            <a:off x="7161840" y="6356520"/>
            <a:ext cx="3243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45" name="PlaceHolder 10"/>
          <p:cNvSpPr>
            <a:spLocks noGrp="1"/>
          </p:cNvSpPr>
          <p:nvPr>
            <p:ph type="sldNum" idx="30"/>
          </p:nvPr>
        </p:nvSpPr>
        <p:spPr>
          <a:xfrm>
            <a:off x="10700640" y="6356520"/>
            <a:ext cx="652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1EC0277-F41D-4860-9084-877D5FAF3DEA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1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2063880" y="3064680"/>
            <a:ext cx="1240560" cy="823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000" spc="148" strike="noStrike" cap="all">
                <a:solidFill>
                  <a:srgbClr val="404040"/>
                </a:solidFill>
                <a:latin typeface="Tenorite"/>
              </a:rPr>
              <a:t>#</a:t>
            </a:r>
            <a:endParaRPr b="0" lang="en-US" sz="4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5475600" y="3064680"/>
            <a:ext cx="1240560" cy="823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000" spc="148" strike="noStrike" cap="all">
                <a:solidFill>
                  <a:srgbClr val="404040"/>
                </a:solidFill>
                <a:latin typeface="Tenorite"/>
              </a:rPr>
              <a:t>#</a:t>
            </a:r>
            <a:endParaRPr b="0" lang="en-US" sz="4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 type="body"/>
          </p:nvPr>
        </p:nvSpPr>
        <p:spPr>
          <a:xfrm>
            <a:off x="8887320" y="3064680"/>
            <a:ext cx="1240560" cy="823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000" spc="148" strike="noStrike" cap="all">
                <a:solidFill>
                  <a:srgbClr val="404040"/>
                </a:solidFill>
                <a:latin typeface="Tenorite"/>
              </a:rPr>
              <a:t>#</a:t>
            </a:r>
            <a:endParaRPr b="0" lang="en-US" sz="4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86" name="PlaceHolder 5"/>
          <p:cNvSpPr>
            <a:spLocks noGrp="1"/>
          </p:cNvSpPr>
          <p:nvPr>
            <p:ph type="body"/>
          </p:nvPr>
        </p:nvSpPr>
        <p:spPr>
          <a:xfrm>
            <a:off x="1129680" y="4824360"/>
            <a:ext cx="3123720" cy="46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49" strike="noStrike" cap="all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87" name="PlaceHolder 6"/>
          <p:cNvSpPr>
            <a:spLocks noGrp="1"/>
          </p:cNvSpPr>
          <p:nvPr>
            <p:ph type="body"/>
          </p:nvPr>
        </p:nvSpPr>
        <p:spPr>
          <a:xfrm>
            <a:off x="4526280" y="4824360"/>
            <a:ext cx="3139200" cy="46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0000"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49" strike="noStrike" cap="all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88" name="PlaceHolder 7"/>
          <p:cNvSpPr>
            <a:spLocks noGrp="1"/>
          </p:cNvSpPr>
          <p:nvPr>
            <p:ph type="body"/>
          </p:nvPr>
        </p:nvSpPr>
        <p:spPr>
          <a:xfrm>
            <a:off x="7938360" y="4824360"/>
            <a:ext cx="3123720" cy="46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49" strike="noStrike" cap="all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pic>
        <p:nvPicPr>
          <p:cNvPr id="589" name="Graphic 10" descr=""/>
          <p:cNvPicPr/>
          <p:nvPr/>
        </p:nvPicPr>
        <p:blipFill>
          <a:blip r:embed="rId2"/>
          <a:stretch/>
        </p:blipFill>
        <p:spPr>
          <a:xfrm>
            <a:off x="1465200" y="2358000"/>
            <a:ext cx="2437920" cy="2018880"/>
          </a:xfrm>
          <a:prstGeom prst="rect">
            <a:avLst/>
          </a:prstGeom>
          <a:ln w="0">
            <a:noFill/>
          </a:ln>
        </p:spPr>
      </p:pic>
      <p:pic>
        <p:nvPicPr>
          <p:cNvPr id="590" name="Graphic 12" descr=""/>
          <p:cNvPicPr/>
          <p:nvPr/>
        </p:nvPicPr>
        <p:blipFill>
          <a:blip r:embed="rId3"/>
          <a:stretch/>
        </p:blipFill>
        <p:spPr>
          <a:xfrm>
            <a:off x="5000760" y="2531880"/>
            <a:ext cx="2190240" cy="1942920"/>
          </a:xfrm>
          <a:prstGeom prst="rect">
            <a:avLst/>
          </a:prstGeom>
          <a:ln w="0">
            <a:noFill/>
          </a:ln>
        </p:spPr>
      </p:pic>
      <p:pic>
        <p:nvPicPr>
          <p:cNvPr id="591" name="Graphic 14" descr=""/>
          <p:cNvPicPr/>
          <p:nvPr/>
        </p:nvPicPr>
        <p:blipFill>
          <a:blip r:embed="rId4"/>
          <a:stretch/>
        </p:blipFill>
        <p:spPr>
          <a:xfrm>
            <a:off x="8345520" y="2421000"/>
            <a:ext cx="2323800" cy="2057040"/>
          </a:xfrm>
          <a:prstGeom prst="rect">
            <a:avLst/>
          </a:prstGeom>
          <a:ln w="0">
            <a:noFill/>
          </a:ln>
        </p:spPr>
      </p:pic>
      <p:sp>
        <p:nvSpPr>
          <p:cNvPr id="592" name="PlaceHolder 8"/>
          <p:cNvSpPr>
            <a:spLocks noGrp="1"/>
          </p:cNvSpPr>
          <p:nvPr>
            <p:ph type="body"/>
          </p:nvPr>
        </p:nvSpPr>
        <p:spPr>
          <a:xfrm>
            <a:off x="1129680" y="5280840"/>
            <a:ext cx="3123720" cy="46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93" name="PlaceHolder 9"/>
          <p:cNvSpPr>
            <a:spLocks noGrp="1"/>
          </p:cNvSpPr>
          <p:nvPr>
            <p:ph type="body"/>
          </p:nvPr>
        </p:nvSpPr>
        <p:spPr>
          <a:xfrm>
            <a:off x="4526280" y="5280840"/>
            <a:ext cx="3139200" cy="46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457200"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Second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94" name="PlaceHolder 10"/>
          <p:cNvSpPr>
            <a:spLocks noGrp="1"/>
          </p:cNvSpPr>
          <p:nvPr>
            <p:ph type="body"/>
          </p:nvPr>
        </p:nvSpPr>
        <p:spPr>
          <a:xfrm>
            <a:off x="7938360" y="5280840"/>
            <a:ext cx="3123720" cy="46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595" name="PlaceHolder 11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96" name="PlaceHolder 12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97" name="PlaceHolder 13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7A6393-44A2-4268-BDD4-283D6B2D36A9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2933640" y="892080"/>
            <a:ext cx="8421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2933640" y="2777040"/>
            <a:ext cx="39240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EDIT MASTER TEXT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2933640" y="3834720"/>
            <a:ext cx="3924000" cy="199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4572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Second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9144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3716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Fourth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8288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Fifth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37" name="PlaceHolder 4"/>
          <p:cNvSpPr>
            <a:spLocks noGrp="1"/>
          </p:cNvSpPr>
          <p:nvPr>
            <p:ph type="body"/>
          </p:nvPr>
        </p:nvSpPr>
        <p:spPr>
          <a:xfrm>
            <a:off x="7410240" y="2777040"/>
            <a:ext cx="394344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EDIT MASTER TEXT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38" name="PlaceHolder 5"/>
          <p:cNvSpPr>
            <a:spLocks noGrp="1"/>
          </p:cNvSpPr>
          <p:nvPr>
            <p:ph type="body"/>
          </p:nvPr>
        </p:nvSpPr>
        <p:spPr>
          <a:xfrm>
            <a:off x="7410240" y="3834720"/>
            <a:ext cx="3943440" cy="199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4572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Second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9144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3716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Fourth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8288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Fifth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39" name="PlaceHolder 6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640" name="PlaceHolder 7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641" name="PlaceHolder 8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032E63-741C-433A-8836-FAFC18AB5717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642" name="Graphic 10" descr=""/>
          <p:cNvPicPr/>
          <p:nvPr/>
        </p:nvPicPr>
        <p:blipFill>
          <a:blip r:embed="rId2"/>
          <a:srcRect l="39434" t="20279" r="0" b="22672"/>
          <a:stretch/>
        </p:blipFill>
        <p:spPr>
          <a:xfrm>
            <a:off x="25920" y="0"/>
            <a:ext cx="4367520" cy="3912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5242680" y="1599840"/>
            <a:ext cx="1706760" cy="49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 cap="all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3738600" y="2378520"/>
            <a:ext cx="1182960" cy="49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05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2" name="PlaceHolder 4"/>
          <p:cNvSpPr>
            <a:spLocks noGrp="1"/>
          </p:cNvSpPr>
          <p:nvPr>
            <p:ph type="body"/>
          </p:nvPr>
        </p:nvSpPr>
        <p:spPr>
          <a:xfrm>
            <a:off x="7522200" y="2169360"/>
            <a:ext cx="1706760" cy="1048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400" spc="-1" strike="noStrike" cap="all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3" name="PlaceHolder 5"/>
          <p:cNvSpPr>
            <a:spLocks noGrp="1"/>
          </p:cNvSpPr>
          <p:nvPr>
            <p:ph type="body"/>
          </p:nvPr>
        </p:nvSpPr>
        <p:spPr>
          <a:xfrm>
            <a:off x="921960" y="3528720"/>
            <a:ext cx="1393560" cy="49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 cap="all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4" name="PlaceHolder 6"/>
          <p:cNvSpPr>
            <a:spLocks noGrp="1"/>
          </p:cNvSpPr>
          <p:nvPr>
            <p:ph type="body"/>
          </p:nvPr>
        </p:nvSpPr>
        <p:spPr>
          <a:xfrm>
            <a:off x="9940320" y="3528720"/>
            <a:ext cx="1380240" cy="49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 cap="all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5" name="PlaceHolder 7"/>
          <p:cNvSpPr>
            <a:spLocks noGrp="1"/>
          </p:cNvSpPr>
          <p:nvPr>
            <p:ph type="body"/>
          </p:nvPr>
        </p:nvSpPr>
        <p:spPr>
          <a:xfrm>
            <a:off x="2637720" y="4634280"/>
            <a:ext cx="1182960" cy="49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05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6" name="PlaceHolder 8"/>
          <p:cNvSpPr>
            <a:spLocks noGrp="1"/>
          </p:cNvSpPr>
          <p:nvPr>
            <p:ph type="body"/>
          </p:nvPr>
        </p:nvSpPr>
        <p:spPr>
          <a:xfrm>
            <a:off x="4175280" y="4460040"/>
            <a:ext cx="1182960" cy="49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05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7" name="PlaceHolder 9"/>
          <p:cNvSpPr>
            <a:spLocks noGrp="1"/>
          </p:cNvSpPr>
          <p:nvPr>
            <p:ph type="body"/>
          </p:nvPr>
        </p:nvSpPr>
        <p:spPr>
          <a:xfrm>
            <a:off x="6552720" y="4321800"/>
            <a:ext cx="1182960" cy="49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05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8" name="PlaceHolder 10"/>
          <p:cNvSpPr>
            <a:spLocks noGrp="1"/>
          </p:cNvSpPr>
          <p:nvPr>
            <p:ph type="body"/>
          </p:nvPr>
        </p:nvSpPr>
        <p:spPr>
          <a:xfrm>
            <a:off x="5242680" y="5468760"/>
            <a:ext cx="1706760" cy="49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 cap="all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689" name="PlaceHolder 11"/>
          <p:cNvSpPr>
            <a:spLocks noGrp="1"/>
          </p:cNvSpPr>
          <p:nvPr>
            <p:ph type="body"/>
          </p:nvPr>
        </p:nvSpPr>
        <p:spPr>
          <a:xfrm>
            <a:off x="7801920" y="5195520"/>
            <a:ext cx="1182960" cy="49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-1" strike="noStrike">
                <a:solidFill>
                  <a:srgbClr val="404040"/>
                </a:solidFill>
                <a:latin typeface="Tenorite"/>
              </a:rPr>
              <a:t>Click to add name</a:t>
            </a:r>
            <a:endParaRPr b="0" lang="en-US" sz="1050" spc="-1" strike="noStrike">
              <a:solidFill>
                <a:srgbClr val="404040"/>
              </a:solidFill>
              <a:latin typeface="Tenorite"/>
            </a:endParaRPr>
          </a:p>
        </p:txBody>
      </p:sp>
      <p:cxnSp>
        <p:nvCxnSpPr>
          <p:cNvPr id="690" name="Straight Connector 23"/>
          <p:cNvCxnSpPr>
            <a:endCxn id="684" idx="1"/>
          </p:cNvCxnSpPr>
          <p:nvPr/>
        </p:nvCxnSpPr>
        <p:spPr>
          <a:xfrm>
            <a:off x="2315520" y="3774600"/>
            <a:ext cx="7625160" cy="360"/>
          </a:xfrm>
          <a:prstGeom prst="straightConnector1">
            <a:avLst/>
          </a:prstGeom>
          <a:ln w="44450">
            <a:solidFill>
              <a:srgbClr val="fbf4ef">
                <a:lumMod val="75000"/>
              </a:srgbClr>
            </a:solidFill>
          </a:ln>
        </p:spPr>
      </p:cxnSp>
      <p:cxnSp>
        <p:nvCxnSpPr>
          <p:cNvPr id="691" name="Straight Connector 24"/>
          <p:cNvCxnSpPr/>
          <p:nvPr/>
        </p:nvCxnSpPr>
        <p:spPr>
          <a:xfrm flipV="1">
            <a:off x="6095880" y="2091960"/>
            <a:ext cx="5040" cy="3377160"/>
          </a:xfrm>
          <a:prstGeom prst="straightConnector1">
            <a:avLst/>
          </a:prstGeom>
          <a:ln w="44450">
            <a:solidFill>
              <a:srgbClr val="fbf4ef">
                <a:lumMod val="75000"/>
              </a:srgbClr>
            </a:solidFill>
          </a:ln>
        </p:spPr>
      </p:cxnSp>
      <p:sp>
        <p:nvSpPr>
          <p:cNvPr id="692" name="PlaceHolder 12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693" name="PlaceHolder 13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694" name="PlaceHolder 14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B97752-D9C7-475F-9B9A-2FB4B77315E1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 type="body"/>
          </p:nvPr>
        </p:nvSpPr>
        <p:spPr>
          <a:xfrm>
            <a:off x="748800" y="1361880"/>
            <a:ext cx="6765480" cy="49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33" name="PlaceHolder 3"/>
          <p:cNvSpPr>
            <a:spLocks noGrp="1"/>
          </p:cNvSpPr>
          <p:nvPr>
            <p:ph type="body"/>
          </p:nvPr>
        </p:nvSpPr>
        <p:spPr>
          <a:xfrm>
            <a:off x="838080" y="2286000"/>
            <a:ext cx="6094080" cy="354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enorite"/>
              </a:rPr>
              <a:t>Click icon to add chart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34" name="PlaceHolder 4"/>
          <p:cNvSpPr>
            <a:spLocks noGrp="1"/>
          </p:cNvSpPr>
          <p:nvPr>
            <p:ph type="body"/>
          </p:nvPr>
        </p:nvSpPr>
        <p:spPr>
          <a:xfrm>
            <a:off x="7858080" y="2284560"/>
            <a:ext cx="3147120" cy="30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148" strike="noStrike" cap="all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35" name="PlaceHolder 5"/>
          <p:cNvSpPr>
            <a:spLocks noGrp="1"/>
          </p:cNvSpPr>
          <p:nvPr>
            <p:ph type="body"/>
          </p:nvPr>
        </p:nvSpPr>
        <p:spPr>
          <a:xfrm>
            <a:off x="7858080" y="2779560"/>
            <a:ext cx="3147480" cy="309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595959"/>
                </a:solidFill>
                <a:latin typeface="Tenorite"/>
              </a:rPr>
              <a:t>Click to add content</a:t>
            </a:r>
            <a:endParaRPr b="0" lang="en-US" sz="12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736" name="PlaceHolder 6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737" name="PlaceHolder 7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738" name="PlaceHolder 8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961EC85-625E-40DC-8A4A-0431A7822A50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776" name="PlaceHolder 2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777" name="PlaceHolder 3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cxnSp>
        <p:nvCxnSpPr>
          <p:cNvPr id="778" name="Straight Connector 9"/>
          <p:cNvCxnSpPr/>
          <p:nvPr/>
        </p:nvCxnSpPr>
        <p:spPr>
          <a:xfrm flipV="1">
            <a:off x="0" y="0"/>
            <a:ext cx="2590920" cy="76212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cxnSp>
        <p:nvCxnSpPr>
          <p:cNvPr id="779" name="Straight Connector 11"/>
          <p:cNvCxnSpPr/>
          <p:nvPr/>
        </p:nvCxnSpPr>
        <p:spPr>
          <a:xfrm flipH="1">
            <a:off x="0" y="0"/>
            <a:ext cx="704880" cy="102816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sp>
        <p:nvSpPr>
          <p:cNvPr id="780" name="PlaceHolder 4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2FD1EF-08F3-4395-ABED-4F972ED6D6B3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81" name="PlaceHolder 5"/>
          <p:cNvSpPr>
            <a:spLocks noGrp="1"/>
          </p:cNvSpPr>
          <p:nvPr>
            <p:ph type="body"/>
          </p:nvPr>
        </p:nvSpPr>
        <p:spPr>
          <a:xfrm>
            <a:off x="838080" y="2136600"/>
            <a:ext cx="10515240" cy="369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Tenorite"/>
              </a:rPr>
              <a:t>Second level</a:t>
            </a:r>
            <a:endParaRPr b="0" lang="en-US" sz="2400" spc="-1" strike="noStrike">
              <a:solidFill>
                <a:srgbClr val="404040"/>
              </a:solidFill>
              <a:latin typeface="Tenorite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Third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404040"/>
                </a:solidFill>
                <a:latin typeface="Tenorite"/>
              </a:rPr>
              <a:t>Fourth level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404040"/>
                </a:solidFill>
                <a:latin typeface="Tenorite"/>
              </a:rPr>
              <a:t>Fifth level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1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1877040" y="2428920"/>
            <a:ext cx="1066320" cy="106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 type="body"/>
          </p:nvPr>
        </p:nvSpPr>
        <p:spPr>
          <a:xfrm>
            <a:off x="4226400" y="2428920"/>
            <a:ext cx="1066320" cy="106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1" name="PlaceHolder 4"/>
          <p:cNvSpPr>
            <a:spLocks noGrp="1"/>
          </p:cNvSpPr>
          <p:nvPr>
            <p:ph type="body"/>
          </p:nvPr>
        </p:nvSpPr>
        <p:spPr>
          <a:xfrm>
            <a:off x="6716880" y="2428920"/>
            <a:ext cx="1066320" cy="106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2" name="PlaceHolder 5"/>
          <p:cNvSpPr>
            <a:spLocks noGrp="1"/>
          </p:cNvSpPr>
          <p:nvPr>
            <p:ph type="body"/>
          </p:nvPr>
        </p:nvSpPr>
        <p:spPr>
          <a:xfrm>
            <a:off x="9136800" y="2428920"/>
            <a:ext cx="1066320" cy="106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3" name="PlaceHolder 6"/>
          <p:cNvSpPr>
            <a:spLocks noGrp="1"/>
          </p:cNvSpPr>
          <p:nvPr>
            <p:ph type="body"/>
          </p:nvPr>
        </p:nvSpPr>
        <p:spPr>
          <a:xfrm>
            <a:off x="1500120" y="3654360"/>
            <a:ext cx="182844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5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4" name="PlaceHolder 7"/>
          <p:cNvSpPr>
            <a:spLocks noGrp="1"/>
          </p:cNvSpPr>
          <p:nvPr>
            <p:ph type="body"/>
          </p:nvPr>
        </p:nvSpPr>
        <p:spPr>
          <a:xfrm>
            <a:off x="1389960" y="3782160"/>
            <a:ext cx="205704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9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5" name="PlaceHolder 8"/>
          <p:cNvSpPr>
            <a:spLocks noGrp="1"/>
          </p:cNvSpPr>
          <p:nvPr>
            <p:ph type="body"/>
          </p:nvPr>
        </p:nvSpPr>
        <p:spPr>
          <a:xfrm>
            <a:off x="3849120" y="3669120"/>
            <a:ext cx="182844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5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6" name="PlaceHolder 9"/>
          <p:cNvSpPr>
            <a:spLocks noGrp="1"/>
          </p:cNvSpPr>
          <p:nvPr>
            <p:ph type="body"/>
          </p:nvPr>
        </p:nvSpPr>
        <p:spPr>
          <a:xfrm>
            <a:off x="3739320" y="3796560"/>
            <a:ext cx="205704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9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7" name="PlaceHolder 10"/>
          <p:cNvSpPr>
            <a:spLocks noGrp="1"/>
          </p:cNvSpPr>
          <p:nvPr>
            <p:ph type="body"/>
          </p:nvPr>
        </p:nvSpPr>
        <p:spPr>
          <a:xfrm>
            <a:off x="6339960" y="3669120"/>
            <a:ext cx="182844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5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8" name="PlaceHolder 11"/>
          <p:cNvSpPr>
            <a:spLocks noGrp="1"/>
          </p:cNvSpPr>
          <p:nvPr>
            <p:ph type="body"/>
          </p:nvPr>
        </p:nvSpPr>
        <p:spPr>
          <a:xfrm>
            <a:off x="6217920" y="3796560"/>
            <a:ext cx="205704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9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29" name="PlaceHolder 12"/>
          <p:cNvSpPr>
            <a:spLocks noGrp="1"/>
          </p:cNvSpPr>
          <p:nvPr>
            <p:ph type="body"/>
          </p:nvPr>
        </p:nvSpPr>
        <p:spPr>
          <a:xfrm>
            <a:off x="8759880" y="3654360"/>
            <a:ext cx="182844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5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0" name="PlaceHolder 13"/>
          <p:cNvSpPr>
            <a:spLocks noGrp="1"/>
          </p:cNvSpPr>
          <p:nvPr>
            <p:ph type="body"/>
          </p:nvPr>
        </p:nvSpPr>
        <p:spPr>
          <a:xfrm>
            <a:off x="8634600" y="3782160"/>
            <a:ext cx="205704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9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1" name="PlaceHolder 14"/>
          <p:cNvSpPr>
            <a:spLocks noGrp="1"/>
          </p:cNvSpPr>
          <p:nvPr>
            <p:ph type="body"/>
          </p:nvPr>
        </p:nvSpPr>
        <p:spPr>
          <a:xfrm>
            <a:off x="1877040" y="4287600"/>
            <a:ext cx="1066320" cy="106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2" name="PlaceHolder 15"/>
          <p:cNvSpPr>
            <a:spLocks noGrp="1"/>
          </p:cNvSpPr>
          <p:nvPr>
            <p:ph type="body"/>
          </p:nvPr>
        </p:nvSpPr>
        <p:spPr>
          <a:xfrm>
            <a:off x="4226400" y="4287600"/>
            <a:ext cx="1066320" cy="106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3" name="PlaceHolder 16"/>
          <p:cNvSpPr>
            <a:spLocks noGrp="1"/>
          </p:cNvSpPr>
          <p:nvPr>
            <p:ph type="body"/>
          </p:nvPr>
        </p:nvSpPr>
        <p:spPr>
          <a:xfrm>
            <a:off x="6716880" y="4287600"/>
            <a:ext cx="1066320" cy="106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4" name="PlaceHolder 17"/>
          <p:cNvSpPr>
            <a:spLocks noGrp="1"/>
          </p:cNvSpPr>
          <p:nvPr>
            <p:ph type="body"/>
          </p:nvPr>
        </p:nvSpPr>
        <p:spPr>
          <a:xfrm>
            <a:off x="9136800" y="4287600"/>
            <a:ext cx="1066320" cy="106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04040"/>
                </a:solidFill>
                <a:latin typeface="Tenorite"/>
              </a:rPr>
              <a:t>Click icon to add picture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5" name="PlaceHolder 18"/>
          <p:cNvSpPr>
            <a:spLocks noGrp="1"/>
          </p:cNvSpPr>
          <p:nvPr>
            <p:ph type="body"/>
          </p:nvPr>
        </p:nvSpPr>
        <p:spPr>
          <a:xfrm>
            <a:off x="1500120" y="5513040"/>
            <a:ext cx="182844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5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6" name="PlaceHolder 19"/>
          <p:cNvSpPr>
            <a:spLocks noGrp="1"/>
          </p:cNvSpPr>
          <p:nvPr>
            <p:ph type="body"/>
          </p:nvPr>
        </p:nvSpPr>
        <p:spPr>
          <a:xfrm>
            <a:off x="1389960" y="5640840"/>
            <a:ext cx="205704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9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7" name="PlaceHolder 20"/>
          <p:cNvSpPr>
            <a:spLocks noGrp="1"/>
          </p:cNvSpPr>
          <p:nvPr>
            <p:ph type="body"/>
          </p:nvPr>
        </p:nvSpPr>
        <p:spPr>
          <a:xfrm>
            <a:off x="3849120" y="5527800"/>
            <a:ext cx="182844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5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8" name="PlaceHolder 21"/>
          <p:cNvSpPr>
            <a:spLocks noGrp="1"/>
          </p:cNvSpPr>
          <p:nvPr>
            <p:ph type="body"/>
          </p:nvPr>
        </p:nvSpPr>
        <p:spPr>
          <a:xfrm>
            <a:off x="3739320" y="5655600"/>
            <a:ext cx="205704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9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39" name="PlaceHolder 22"/>
          <p:cNvSpPr>
            <a:spLocks noGrp="1"/>
          </p:cNvSpPr>
          <p:nvPr>
            <p:ph type="body"/>
          </p:nvPr>
        </p:nvSpPr>
        <p:spPr>
          <a:xfrm>
            <a:off x="6339960" y="5527800"/>
            <a:ext cx="182844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5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40" name="PlaceHolder 23"/>
          <p:cNvSpPr>
            <a:spLocks noGrp="1"/>
          </p:cNvSpPr>
          <p:nvPr>
            <p:ph type="body"/>
          </p:nvPr>
        </p:nvSpPr>
        <p:spPr>
          <a:xfrm>
            <a:off x="6229800" y="5655600"/>
            <a:ext cx="205704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9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41" name="PlaceHolder 24"/>
          <p:cNvSpPr>
            <a:spLocks noGrp="1"/>
          </p:cNvSpPr>
          <p:nvPr>
            <p:ph type="body"/>
          </p:nvPr>
        </p:nvSpPr>
        <p:spPr>
          <a:xfrm>
            <a:off x="8759880" y="5513040"/>
            <a:ext cx="182844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5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05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42" name="PlaceHolder 25"/>
          <p:cNvSpPr>
            <a:spLocks noGrp="1"/>
          </p:cNvSpPr>
          <p:nvPr>
            <p:ph type="body"/>
          </p:nvPr>
        </p:nvSpPr>
        <p:spPr>
          <a:xfrm>
            <a:off x="8634600" y="5640840"/>
            <a:ext cx="2057040" cy="34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9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900" spc="-1" strike="noStrike">
              <a:solidFill>
                <a:srgbClr val="ffffff"/>
              </a:solidFill>
              <a:latin typeface="Tenorite"/>
            </a:endParaRPr>
          </a:p>
        </p:txBody>
      </p:sp>
      <p:sp>
        <p:nvSpPr>
          <p:cNvPr id="843" name="PlaceHolder 26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b0b0b0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b0b0b0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844" name="PlaceHolder 27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b0b0b0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b0b0b0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845" name="PlaceHolder 28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b0b0b0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0E6C70-B9C5-46DC-83A3-16B143EC21B9}" type="slidenum">
              <a:rPr b="0" lang="en-US" sz="900" spc="-1" strike="noStrike">
                <a:solidFill>
                  <a:srgbClr val="b0b0b0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846" name="Graphic 12" descr=""/>
          <p:cNvPicPr/>
          <p:nvPr/>
        </p:nvPicPr>
        <p:blipFill>
          <a:blip r:embed="rId2"/>
          <a:stretch/>
        </p:blipFill>
        <p:spPr>
          <a:xfrm>
            <a:off x="0" y="474120"/>
            <a:ext cx="2057040" cy="1647360"/>
          </a:xfrm>
          <a:prstGeom prst="rect">
            <a:avLst/>
          </a:prstGeom>
          <a:ln w="0">
            <a:noFill/>
          </a:ln>
        </p:spPr>
      </p:pic>
      <p:pic>
        <p:nvPicPr>
          <p:cNvPr id="847" name="Graphic 13" descr=""/>
          <p:cNvPicPr/>
          <p:nvPr/>
        </p:nvPicPr>
        <p:blipFill>
          <a:blip r:embed="rId3"/>
          <a:stretch/>
        </p:blipFill>
        <p:spPr>
          <a:xfrm>
            <a:off x="11049120" y="5180760"/>
            <a:ext cx="1142640" cy="91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1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1075320" y="2370600"/>
            <a:ext cx="1855800" cy="166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content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86" name="PlaceHolder 3"/>
          <p:cNvSpPr>
            <a:spLocks noGrp="1"/>
          </p:cNvSpPr>
          <p:nvPr>
            <p:ph type="body"/>
          </p:nvPr>
        </p:nvSpPr>
        <p:spPr>
          <a:xfrm>
            <a:off x="838080" y="3788640"/>
            <a:ext cx="2330280" cy="804600"/>
          </a:xfrm>
          <a:prstGeom prst="rect">
            <a:avLst/>
          </a:prstGeom>
          <a:noFill/>
          <a:ln w="0">
            <a:noFill/>
          </a:ln>
        </p:spPr>
        <p:txBody>
          <a:bodyPr lIns="0" rIns="0" anchor="b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200" spc="148" strike="noStrike">
                <a:solidFill>
                  <a:srgbClr val="404040"/>
                </a:solidFill>
                <a:latin typeface="Tenorite"/>
              </a:rPr>
              <a:t>#</a:t>
            </a:r>
            <a:endParaRPr b="0" lang="en-US" sz="32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87" name="PlaceHolder 4"/>
          <p:cNvSpPr>
            <a:spLocks noGrp="1"/>
          </p:cNvSpPr>
          <p:nvPr>
            <p:ph type="body"/>
          </p:nvPr>
        </p:nvSpPr>
        <p:spPr>
          <a:xfrm>
            <a:off x="838080" y="4464720"/>
            <a:ext cx="2330280" cy="438120"/>
          </a:xfrm>
          <a:prstGeom prst="rect">
            <a:avLst/>
          </a:prstGeom>
          <a:noFill/>
          <a:ln w="0">
            <a:noFill/>
          </a:ln>
        </p:spPr>
        <p:txBody>
          <a:bodyPr lIns="0" rIns="0" anchor="b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88" name="PlaceHolder 5"/>
          <p:cNvSpPr>
            <a:spLocks noGrp="1"/>
          </p:cNvSpPr>
          <p:nvPr>
            <p:ph type="body"/>
          </p:nvPr>
        </p:nvSpPr>
        <p:spPr>
          <a:xfrm>
            <a:off x="838080" y="5120640"/>
            <a:ext cx="2330280" cy="85284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89" name="PlaceHolder 6"/>
          <p:cNvSpPr>
            <a:spLocks noGrp="1"/>
          </p:cNvSpPr>
          <p:nvPr>
            <p:ph type="body"/>
          </p:nvPr>
        </p:nvSpPr>
        <p:spPr>
          <a:xfrm>
            <a:off x="3805560" y="2370600"/>
            <a:ext cx="1855800" cy="166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content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0" name="PlaceHolder 7"/>
          <p:cNvSpPr>
            <a:spLocks noGrp="1"/>
          </p:cNvSpPr>
          <p:nvPr>
            <p:ph type="body"/>
          </p:nvPr>
        </p:nvSpPr>
        <p:spPr>
          <a:xfrm>
            <a:off x="3562560" y="3788640"/>
            <a:ext cx="2341800" cy="804600"/>
          </a:xfrm>
          <a:prstGeom prst="rect">
            <a:avLst/>
          </a:prstGeom>
          <a:noFill/>
          <a:ln w="0">
            <a:noFill/>
          </a:ln>
        </p:spPr>
        <p:txBody>
          <a:bodyPr lIns="0" rIns="0" anchor="b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200" spc="148" strike="noStrike">
                <a:solidFill>
                  <a:srgbClr val="404040"/>
                </a:solidFill>
                <a:latin typeface="Tenorite"/>
              </a:rPr>
              <a:t>#</a:t>
            </a:r>
            <a:endParaRPr b="0" lang="en-US" sz="32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1" name="PlaceHolder 8"/>
          <p:cNvSpPr>
            <a:spLocks noGrp="1"/>
          </p:cNvSpPr>
          <p:nvPr>
            <p:ph type="body"/>
          </p:nvPr>
        </p:nvSpPr>
        <p:spPr>
          <a:xfrm>
            <a:off x="3562560" y="4464720"/>
            <a:ext cx="2341800" cy="438120"/>
          </a:xfrm>
          <a:prstGeom prst="rect">
            <a:avLst/>
          </a:prstGeom>
          <a:noFill/>
          <a:ln w="0">
            <a:noFill/>
          </a:ln>
        </p:spPr>
        <p:txBody>
          <a:bodyPr lIns="0" rIns="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2" name="PlaceHolder 9"/>
          <p:cNvSpPr>
            <a:spLocks noGrp="1"/>
          </p:cNvSpPr>
          <p:nvPr>
            <p:ph type="body"/>
          </p:nvPr>
        </p:nvSpPr>
        <p:spPr>
          <a:xfrm>
            <a:off x="3562560" y="5120640"/>
            <a:ext cx="2341800" cy="85284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3" name="PlaceHolder 10"/>
          <p:cNvSpPr>
            <a:spLocks noGrp="1"/>
          </p:cNvSpPr>
          <p:nvPr>
            <p:ph type="body"/>
          </p:nvPr>
        </p:nvSpPr>
        <p:spPr>
          <a:xfrm>
            <a:off x="6530040" y="2370600"/>
            <a:ext cx="1855800" cy="166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content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4" name="PlaceHolder 11"/>
          <p:cNvSpPr>
            <a:spLocks noGrp="1"/>
          </p:cNvSpPr>
          <p:nvPr>
            <p:ph type="body"/>
          </p:nvPr>
        </p:nvSpPr>
        <p:spPr>
          <a:xfrm>
            <a:off x="6298560" y="3788640"/>
            <a:ext cx="2330280" cy="804600"/>
          </a:xfrm>
          <a:prstGeom prst="rect">
            <a:avLst/>
          </a:prstGeom>
          <a:noFill/>
          <a:ln w="0">
            <a:noFill/>
          </a:ln>
        </p:spPr>
        <p:txBody>
          <a:bodyPr lIns="0" rIns="0" anchor="b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200" spc="148" strike="noStrike">
                <a:solidFill>
                  <a:srgbClr val="404040"/>
                </a:solidFill>
                <a:latin typeface="Tenorite"/>
              </a:rPr>
              <a:t>#</a:t>
            </a:r>
            <a:endParaRPr b="0" lang="en-US" sz="32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5" name="PlaceHolder 12"/>
          <p:cNvSpPr>
            <a:spLocks noGrp="1"/>
          </p:cNvSpPr>
          <p:nvPr>
            <p:ph type="body"/>
          </p:nvPr>
        </p:nvSpPr>
        <p:spPr>
          <a:xfrm>
            <a:off x="6298560" y="4464720"/>
            <a:ext cx="2330280" cy="438120"/>
          </a:xfrm>
          <a:prstGeom prst="rect">
            <a:avLst/>
          </a:prstGeom>
          <a:noFill/>
          <a:ln w="0">
            <a:noFill/>
          </a:ln>
        </p:spPr>
        <p:txBody>
          <a:bodyPr lIns="0" rIns="0" anchor="b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6" name="PlaceHolder 13"/>
          <p:cNvSpPr>
            <a:spLocks noGrp="1"/>
          </p:cNvSpPr>
          <p:nvPr>
            <p:ph type="body"/>
          </p:nvPr>
        </p:nvSpPr>
        <p:spPr>
          <a:xfrm>
            <a:off x="6298560" y="5120640"/>
            <a:ext cx="2330280" cy="85284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7" name="PlaceHolder 14"/>
          <p:cNvSpPr>
            <a:spLocks noGrp="1"/>
          </p:cNvSpPr>
          <p:nvPr>
            <p:ph type="body"/>
          </p:nvPr>
        </p:nvSpPr>
        <p:spPr>
          <a:xfrm>
            <a:off x="9260280" y="2370600"/>
            <a:ext cx="1855800" cy="166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content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8" name="PlaceHolder 15"/>
          <p:cNvSpPr>
            <a:spLocks noGrp="1"/>
          </p:cNvSpPr>
          <p:nvPr>
            <p:ph type="body"/>
          </p:nvPr>
        </p:nvSpPr>
        <p:spPr>
          <a:xfrm>
            <a:off x="9023040" y="3788280"/>
            <a:ext cx="2330280" cy="804600"/>
          </a:xfrm>
          <a:prstGeom prst="rect">
            <a:avLst/>
          </a:prstGeom>
          <a:noFill/>
          <a:ln w="0">
            <a:noFill/>
          </a:ln>
        </p:spPr>
        <p:txBody>
          <a:bodyPr lIns="0" rIns="0" anchor="b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200" spc="148" strike="noStrike">
                <a:solidFill>
                  <a:srgbClr val="404040"/>
                </a:solidFill>
                <a:latin typeface="Tenorite"/>
              </a:rPr>
              <a:t>#</a:t>
            </a:r>
            <a:endParaRPr b="0" lang="en-US" sz="32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899" name="PlaceHolder 16"/>
          <p:cNvSpPr>
            <a:spLocks noGrp="1"/>
          </p:cNvSpPr>
          <p:nvPr>
            <p:ph type="body"/>
          </p:nvPr>
        </p:nvSpPr>
        <p:spPr>
          <a:xfrm>
            <a:off x="9023040" y="4464360"/>
            <a:ext cx="2330280" cy="438120"/>
          </a:xfrm>
          <a:prstGeom prst="rect">
            <a:avLst/>
          </a:prstGeom>
          <a:noFill/>
          <a:ln w="0">
            <a:noFill/>
          </a:ln>
        </p:spPr>
        <p:txBody>
          <a:bodyPr lIns="0" rIns="0" anchor="b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148" strike="noStrike">
                <a:solidFill>
                  <a:srgbClr val="404040"/>
                </a:solidFill>
                <a:latin typeface="Tenorite"/>
              </a:rPr>
              <a:t>CLICK TO EDIT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cxnSp>
        <p:nvCxnSpPr>
          <p:cNvPr id="900" name="Straight Connector 15"/>
          <p:cNvCxnSpPr/>
          <p:nvPr/>
        </p:nvCxnSpPr>
        <p:spPr>
          <a:xfrm flipH="1">
            <a:off x="0" y="0"/>
            <a:ext cx="1238400" cy="1328400"/>
          </a:xfrm>
          <a:prstGeom prst="straightConnector1">
            <a:avLst/>
          </a:prstGeom>
          <a:ln w="3175">
            <a:solidFill>
              <a:srgbClr val="fbf4ef">
                <a:lumMod val="75000"/>
              </a:srgbClr>
            </a:solidFill>
          </a:ln>
        </p:spPr>
      </p:cxnSp>
      <p:cxnSp>
        <p:nvCxnSpPr>
          <p:cNvPr id="901" name="Straight Connector 19"/>
          <p:cNvCxnSpPr/>
          <p:nvPr/>
        </p:nvCxnSpPr>
        <p:spPr>
          <a:xfrm flipH="1">
            <a:off x="0" y="0"/>
            <a:ext cx="3791160" cy="89244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sp>
        <p:nvSpPr>
          <p:cNvPr id="902" name="PlaceHolder 17"/>
          <p:cNvSpPr>
            <a:spLocks noGrp="1"/>
          </p:cNvSpPr>
          <p:nvPr>
            <p:ph type="body"/>
          </p:nvPr>
        </p:nvSpPr>
        <p:spPr>
          <a:xfrm>
            <a:off x="9023040" y="5120280"/>
            <a:ext cx="2330280" cy="85284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03" name="PlaceHolder 18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04" name="PlaceHolder 19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05" name="PlaceHolder 20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9E8A62A-E05E-4EB0-B14E-E3078E2782B7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raphic 10"/>
          <p:cNvSpPr/>
          <p:nvPr/>
        </p:nvSpPr>
        <p:spPr>
          <a:xfrm>
            <a:off x="2113920" y="0"/>
            <a:ext cx="10077840" cy="6857640"/>
          </a:xfrm>
          <a:custGeom>
            <a:avLst/>
            <a:gdLst>
              <a:gd name="textAreaLeft" fmla="*/ 0 w 10077840"/>
              <a:gd name="textAreaRight" fmla="*/ 10078200 w 1007784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5509440"/>
            <a:ext cx="408168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0000"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TITLE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48320" y="1481040"/>
            <a:ext cx="2141280" cy="514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148" strike="noStrike" cap="all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6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714240" y="2557440"/>
            <a:ext cx="2141280" cy="514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148" strike="noStrike" cap="all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6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320840" y="3633840"/>
            <a:ext cx="2141280" cy="514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148" strike="noStrike" cap="all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6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905120" y="4710240"/>
            <a:ext cx="2141280" cy="514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148" strike="noStrike" cap="all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6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401360" y="1594440"/>
            <a:ext cx="5538600" cy="101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986000" y="2682720"/>
            <a:ext cx="5538600" cy="101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7" name="PlaceHolder 8"/>
          <p:cNvSpPr>
            <a:spLocks noGrp="1"/>
          </p:cNvSpPr>
          <p:nvPr>
            <p:ph type="body"/>
          </p:nvPr>
        </p:nvSpPr>
        <p:spPr>
          <a:xfrm>
            <a:off x="5576760" y="3755520"/>
            <a:ext cx="5538600" cy="101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8" name="PlaceHolder 9"/>
          <p:cNvSpPr>
            <a:spLocks noGrp="1"/>
          </p:cNvSpPr>
          <p:nvPr>
            <p:ph type="body"/>
          </p:nvPr>
        </p:nvSpPr>
        <p:spPr>
          <a:xfrm>
            <a:off x="6175440" y="4824360"/>
            <a:ext cx="5538600" cy="101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cxnSp>
        <p:nvCxnSpPr>
          <p:cNvPr id="49" name="Straight Connector 2"/>
          <p:cNvCxnSpPr/>
          <p:nvPr/>
        </p:nvCxnSpPr>
        <p:spPr>
          <a:xfrm>
            <a:off x="4353480" y="5023800"/>
            <a:ext cx="1513440" cy="36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cxnSp>
        <p:nvCxnSpPr>
          <p:cNvPr id="50" name="Straight Connector 3"/>
          <p:cNvCxnSpPr/>
          <p:nvPr/>
        </p:nvCxnSpPr>
        <p:spPr>
          <a:xfrm>
            <a:off x="3759840" y="3948120"/>
            <a:ext cx="1513440" cy="36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cxnSp>
        <p:nvCxnSpPr>
          <p:cNvPr id="51" name="Straight Connector 7"/>
          <p:cNvCxnSpPr/>
          <p:nvPr/>
        </p:nvCxnSpPr>
        <p:spPr>
          <a:xfrm>
            <a:off x="3173400" y="2872440"/>
            <a:ext cx="1513440" cy="36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cxnSp>
        <p:nvCxnSpPr>
          <p:cNvPr id="52" name="Straight Connector 8"/>
          <p:cNvCxnSpPr/>
          <p:nvPr/>
        </p:nvCxnSpPr>
        <p:spPr>
          <a:xfrm>
            <a:off x="2586240" y="1796040"/>
            <a:ext cx="1513440" cy="36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sp>
        <p:nvSpPr>
          <p:cNvPr id="53" name="PlaceHolder 10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b0b0b0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b0b0b0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4" name="PlaceHolder 11"/>
          <p:cNvSpPr>
            <a:spLocks noGrp="1"/>
          </p:cNvSpPr>
          <p:nvPr>
            <p:ph type="ftr" idx="2"/>
          </p:nvPr>
        </p:nvSpPr>
        <p:spPr>
          <a:xfrm>
            <a:off x="6156000" y="6356520"/>
            <a:ext cx="1808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5" name="PlaceHolder 12"/>
          <p:cNvSpPr>
            <a:spLocks noGrp="1"/>
          </p:cNvSpPr>
          <p:nvPr>
            <p:ph type="sldNum" idx="3"/>
          </p:nvPr>
        </p:nvSpPr>
        <p:spPr>
          <a:xfrm>
            <a:off x="10810800" y="6356520"/>
            <a:ext cx="542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0EC419-5450-4C1B-82B0-B37CF06A3483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5477040" y="1671480"/>
            <a:ext cx="5111280" cy="12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5477040" y="3682440"/>
            <a:ext cx="5111280" cy="1525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cxnSp>
        <p:nvCxnSpPr>
          <p:cNvPr id="944" name="Straight Connector 22"/>
          <p:cNvCxnSpPr/>
          <p:nvPr/>
        </p:nvCxnSpPr>
        <p:spPr>
          <a:xfrm flipH="1" flipV="1">
            <a:off x="0" y="876240"/>
            <a:ext cx="4762800" cy="162900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cxnSp>
        <p:nvCxnSpPr>
          <p:cNvPr id="945" name="Straight Connector 11"/>
          <p:cNvCxnSpPr/>
          <p:nvPr/>
        </p:nvCxnSpPr>
        <p:spPr>
          <a:xfrm flipH="1" flipV="1">
            <a:off x="2638080" y="0"/>
            <a:ext cx="2124720" cy="518652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sp>
        <p:nvSpPr>
          <p:cNvPr id="946" name="PlaceHolder 3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47" name="PlaceHolder 4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48" name="PlaceHolder 5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76941F-FCC4-4B84-B09F-B2380C0516F0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986" name="Graphic 5" descr=""/>
          <p:cNvPicPr/>
          <p:nvPr/>
        </p:nvPicPr>
        <p:blipFill>
          <a:blip r:embed="rId2"/>
          <a:stretch/>
        </p:blipFill>
        <p:spPr>
          <a:xfrm>
            <a:off x="0" y="0"/>
            <a:ext cx="3176640" cy="6857640"/>
          </a:xfrm>
          <a:prstGeom prst="rect">
            <a:avLst/>
          </a:prstGeom>
          <a:ln w="0">
            <a:noFill/>
          </a:ln>
        </p:spPr>
      </p:pic>
      <p:sp>
        <p:nvSpPr>
          <p:cNvPr id="987" name="PlaceHolder 2"/>
          <p:cNvSpPr>
            <a:spLocks noGrp="1"/>
          </p:cNvSpPr>
          <p:nvPr>
            <p:ph type="dt" idx="55"/>
          </p:nvPr>
        </p:nvSpPr>
        <p:spPr>
          <a:xfrm>
            <a:off x="4267080" y="6356520"/>
            <a:ext cx="1774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88" name="PlaceHolder 3"/>
          <p:cNvSpPr>
            <a:spLocks noGrp="1"/>
          </p:cNvSpPr>
          <p:nvPr>
            <p:ph type="ftr" idx="56"/>
          </p:nvPr>
        </p:nvSpPr>
        <p:spPr>
          <a:xfrm>
            <a:off x="6479640" y="6356520"/>
            <a:ext cx="2661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89" name="PlaceHolder 4"/>
          <p:cNvSpPr>
            <a:spLocks noGrp="1"/>
          </p:cNvSpPr>
          <p:nvPr>
            <p:ph type="sldNum" idx="57"/>
          </p:nvPr>
        </p:nvSpPr>
        <p:spPr>
          <a:xfrm>
            <a:off x="9579600" y="6356520"/>
            <a:ext cx="1774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7B697FC-E66C-48ED-8F16-E511E16CCCAE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9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404040"/>
                </a:solidFill>
                <a:latin typeface="Tenorite"/>
              </a:rPr>
              <a:t>Click to edit the outline text format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Second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enorite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latin typeface="Tenorite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latin typeface="Tenorit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enorite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phic 7" descr=""/>
          <p:cNvPicPr/>
          <p:nvPr/>
        </p:nvPicPr>
        <p:blipFill>
          <a:blip r:embed="rId2"/>
          <a:srcRect l="0" t="18300" r="28340" b="23070"/>
          <a:stretch/>
        </p:blipFill>
        <p:spPr>
          <a:xfrm>
            <a:off x="5488920" y="0"/>
            <a:ext cx="6702840" cy="685764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333440" y="1020600"/>
            <a:ext cx="3171600" cy="1325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333440" y="2924280"/>
            <a:ext cx="3171600" cy="2518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457200"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Second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914400"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371600"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Fourth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828800"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Fifth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4"/>
          </p:nvPr>
        </p:nvSpPr>
        <p:spPr>
          <a:xfrm>
            <a:off x="1333440" y="6356520"/>
            <a:ext cx="984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ftr" idx="5"/>
          </p:nvPr>
        </p:nvSpPr>
        <p:spPr>
          <a:xfrm>
            <a:off x="2669760" y="6356520"/>
            <a:ext cx="248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sldNum" idx="6"/>
          </p:nvPr>
        </p:nvSpPr>
        <p:spPr>
          <a:xfrm>
            <a:off x="5536440" y="6356520"/>
            <a:ext cx="98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A81754A-AA4D-4BFD-AEB0-9895DCDB4E58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raphic 13"/>
          <p:cNvSpPr/>
          <p:nvPr/>
        </p:nvSpPr>
        <p:spPr>
          <a:xfrm flipH="1">
            <a:off x="-720" y="0"/>
            <a:ext cx="5441400" cy="6857640"/>
          </a:xfrm>
          <a:custGeom>
            <a:avLst/>
            <a:gdLst>
              <a:gd name="textAreaLeft" fmla="*/ -360 w 5441400"/>
              <a:gd name="textAreaRight" fmla="*/ 5441400 w 544140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920200" y="1152720"/>
            <a:ext cx="5431680" cy="84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922360" y="246960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 cap="all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922000" y="279900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922360" y="356940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 cap="all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5922000" y="389880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body"/>
          </p:nvPr>
        </p:nvSpPr>
        <p:spPr>
          <a:xfrm>
            <a:off x="5922360" y="466920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 cap="all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body"/>
          </p:nvPr>
        </p:nvSpPr>
        <p:spPr>
          <a:xfrm>
            <a:off x="5922000" y="499860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42" name="PlaceHolder 8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43" name="PlaceHolder 9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44" name="PlaceHolder 10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A74C96C-B4A1-405A-8682-310DCB081201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1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486080" y="2563200"/>
            <a:ext cx="40316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1485720" y="3070440"/>
            <a:ext cx="4030560" cy="105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672960" y="2563200"/>
            <a:ext cx="40316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6673320" y="3070440"/>
            <a:ext cx="4030560" cy="105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1485720" y="4319280"/>
            <a:ext cx="40316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1486440" y="4826520"/>
            <a:ext cx="4030560" cy="105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88" name="PlaceHolder 8"/>
          <p:cNvSpPr>
            <a:spLocks noGrp="1"/>
          </p:cNvSpPr>
          <p:nvPr>
            <p:ph type="body"/>
          </p:nvPr>
        </p:nvSpPr>
        <p:spPr>
          <a:xfrm>
            <a:off x="6672600" y="4319280"/>
            <a:ext cx="40316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89" name="PlaceHolder 9"/>
          <p:cNvSpPr>
            <a:spLocks noGrp="1"/>
          </p:cNvSpPr>
          <p:nvPr>
            <p:ph type="body"/>
          </p:nvPr>
        </p:nvSpPr>
        <p:spPr>
          <a:xfrm>
            <a:off x="6673320" y="4826520"/>
            <a:ext cx="4030560" cy="105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90" name="PlaceHolder 10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91" name="PlaceHolder 11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92" name="PlaceHolder 12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F51025D-FAF4-4E8F-ACB7-91BFF65B075F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cxnSp>
        <p:nvCxnSpPr>
          <p:cNvPr id="193" name="Straight Connector 1"/>
          <p:cNvCxnSpPr/>
          <p:nvPr/>
        </p:nvCxnSpPr>
        <p:spPr>
          <a:xfrm>
            <a:off x="8688240" y="0"/>
            <a:ext cx="3503880" cy="2352960"/>
          </a:xfrm>
          <a:prstGeom prst="straightConnector1">
            <a:avLst/>
          </a:prstGeom>
          <a:ln>
            <a:solidFill>
              <a:srgbClr val="fbf4ef"/>
            </a:solidFill>
          </a:ln>
        </p:spPr>
      </p:cxnSp>
      <p:cxnSp>
        <p:nvCxnSpPr>
          <p:cNvPr id="194" name="Straight Connector 5"/>
          <p:cNvCxnSpPr/>
          <p:nvPr/>
        </p:nvCxnSpPr>
        <p:spPr>
          <a:xfrm>
            <a:off x="9720720" y="0"/>
            <a:ext cx="2471400" cy="2699280"/>
          </a:xfrm>
          <a:prstGeom prst="straightConnector1">
            <a:avLst/>
          </a:prstGeom>
          <a:ln>
            <a:solidFill>
              <a:srgbClr val="fbf4ef"/>
            </a:solidFill>
          </a:ln>
        </p:spPr>
      </p:cxnSp>
      <p:pic>
        <p:nvPicPr>
          <p:cNvPr id="195" name="Graphic 6" descr=""/>
          <p:cNvPicPr/>
          <p:nvPr/>
        </p:nvPicPr>
        <p:blipFill>
          <a:blip r:embed="rId2"/>
          <a:stretch/>
        </p:blipFill>
        <p:spPr>
          <a:xfrm>
            <a:off x="0" y="474120"/>
            <a:ext cx="2057040" cy="1647360"/>
          </a:xfrm>
          <a:prstGeom prst="rect">
            <a:avLst/>
          </a:prstGeom>
          <a:ln w="0">
            <a:noFill/>
          </a:ln>
        </p:spPr>
      </p:pic>
      <p:pic>
        <p:nvPicPr>
          <p:cNvPr id="196" name="Graphic 7" descr=""/>
          <p:cNvPicPr/>
          <p:nvPr/>
        </p:nvPicPr>
        <p:blipFill>
          <a:blip r:embed="rId3"/>
          <a:stretch/>
        </p:blipFill>
        <p:spPr>
          <a:xfrm>
            <a:off x="11049120" y="5180760"/>
            <a:ext cx="1142640" cy="914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508760" y="4156560"/>
            <a:ext cx="3139200" cy="1325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922360" y="153072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922000" y="186012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922360" y="263052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5922000" y="295992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 type="body"/>
          </p:nvPr>
        </p:nvSpPr>
        <p:spPr>
          <a:xfrm>
            <a:off x="5922360" y="373032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 type="body"/>
          </p:nvPr>
        </p:nvSpPr>
        <p:spPr>
          <a:xfrm>
            <a:off x="5922000" y="405972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40" name="PlaceHolder 8"/>
          <p:cNvSpPr>
            <a:spLocks noGrp="1"/>
          </p:cNvSpPr>
          <p:nvPr>
            <p:ph type="body"/>
          </p:nvPr>
        </p:nvSpPr>
        <p:spPr>
          <a:xfrm>
            <a:off x="5920200" y="4830120"/>
            <a:ext cx="543276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>
                <a:solidFill>
                  <a:srgbClr val="404040"/>
                </a:solidFill>
                <a:latin typeface="Tenorite"/>
              </a:rPr>
              <a:t>CLICK TO ADD SUBTITLE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41" name="PlaceHolder 9"/>
          <p:cNvSpPr>
            <a:spLocks noGrp="1"/>
          </p:cNvSpPr>
          <p:nvPr>
            <p:ph type="body"/>
          </p:nvPr>
        </p:nvSpPr>
        <p:spPr>
          <a:xfrm>
            <a:off x="5919840" y="5159520"/>
            <a:ext cx="5431680" cy="55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Tenorite"/>
              </a:rPr>
              <a:t>Click to add text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242" name="PlaceHolder 10"/>
          <p:cNvSpPr>
            <a:spLocks noGrp="1"/>
          </p:cNvSpPr>
          <p:nvPr>
            <p:ph type="dt" idx="13"/>
          </p:nvPr>
        </p:nvSpPr>
        <p:spPr>
          <a:xfrm>
            <a:off x="5919840" y="6356520"/>
            <a:ext cx="9471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43" name="PlaceHolder 11"/>
          <p:cNvSpPr>
            <a:spLocks noGrp="1"/>
          </p:cNvSpPr>
          <p:nvPr>
            <p:ph type="ftr" idx="14"/>
          </p:nvPr>
        </p:nvSpPr>
        <p:spPr>
          <a:xfrm>
            <a:off x="7161840" y="6356520"/>
            <a:ext cx="3243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44" name="PlaceHolder 12"/>
          <p:cNvSpPr>
            <a:spLocks noGrp="1"/>
          </p:cNvSpPr>
          <p:nvPr>
            <p:ph type="sldNum" idx="15"/>
          </p:nvPr>
        </p:nvSpPr>
        <p:spPr>
          <a:xfrm>
            <a:off x="10700640" y="6356520"/>
            <a:ext cx="652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E9AFE2-EE36-4257-AF5C-01C2D7C595F5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pic>
        <p:nvPicPr>
          <p:cNvPr id="245" name="Graphic 1" descr=""/>
          <p:cNvPicPr/>
          <p:nvPr/>
        </p:nvPicPr>
        <p:blipFill>
          <a:blip r:embed="rId2"/>
          <a:srcRect l="39434" t="20279" r="0" b="22672"/>
          <a:stretch/>
        </p:blipFill>
        <p:spPr>
          <a:xfrm>
            <a:off x="-4680" y="0"/>
            <a:ext cx="4896360" cy="43855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362240" y="1671480"/>
            <a:ext cx="5111280" cy="12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1362240" y="3660840"/>
            <a:ext cx="5111280" cy="152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cxnSp>
        <p:nvCxnSpPr>
          <p:cNvPr id="284" name="Straight Connector 13"/>
          <p:cNvCxnSpPr/>
          <p:nvPr/>
        </p:nvCxnSpPr>
        <p:spPr>
          <a:xfrm>
            <a:off x="9096120" y="1496880"/>
            <a:ext cx="3096000" cy="36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cxnSp>
        <p:nvCxnSpPr>
          <p:cNvPr id="285" name="Straight Connector 22"/>
          <p:cNvCxnSpPr/>
          <p:nvPr/>
        </p:nvCxnSpPr>
        <p:spPr>
          <a:xfrm flipH="1">
            <a:off x="6953040" y="-25200"/>
            <a:ext cx="3791520" cy="690228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  <p:sp>
        <p:nvSpPr>
          <p:cNvPr id="286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ftr" idx="17"/>
          </p:nvPr>
        </p:nvSpPr>
        <p:spPr>
          <a:xfrm>
            <a:off x="5224320" y="6356520"/>
            <a:ext cx="1742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9A412A-A3AD-4773-B12A-F6E8262121EA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14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1243080" y="2777040"/>
            <a:ext cx="2882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 cap="all">
                <a:solidFill>
                  <a:srgbClr val="404040"/>
                </a:solidFill>
                <a:latin typeface="Tenorite"/>
              </a:rPr>
              <a:t>CLICK TO EDIT MASTER TEXT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1243080" y="3834720"/>
            <a:ext cx="2882160" cy="199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4572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Second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9144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3716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Fourth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8288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Fifth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4647600" y="2777040"/>
            <a:ext cx="28962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 cap="all">
                <a:solidFill>
                  <a:srgbClr val="404040"/>
                </a:solidFill>
                <a:latin typeface="Tenorite"/>
              </a:rPr>
              <a:t>CLICK TO EDIT MASTER TEXT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4647600" y="3834720"/>
            <a:ext cx="2896200" cy="199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4572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Second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9144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3716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Fourth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8288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Fifth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 type="body"/>
          </p:nvPr>
        </p:nvSpPr>
        <p:spPr>
          <a:xfrm>
            <a:off x="8066520" y="2777040"/>
            <a:ext cx="2882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148" strike="noStrike" cap="all">
                <a:solidFill>
                  <a:srgbClr val="404040"/>
                </a:solidFill>
                <a:latin typeface="Tenorite"/>
              </a:rPr>
              <a:t>CLICK TO EDIT MASTER TEXT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 type="body"/>
          </p:nvPr>
        </p:nvSpPr>
        <p:spPr>
          <a:xfrm>
            <a:off x="8066520" y="3834720"/>
            <a:ext cx="2882160" cy="199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Click to edit Master text styles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4572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Second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9144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3716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Fourth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  <a:p>
            <a:pPr marL="182880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Fifth level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32" name="PlaceHolder 8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33" name="PlaceHolder 9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34" name="PlaceHolder 10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99CE2BF-4D1B-46C0-8466-9E909DD83506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cxnSp>
        <p:nvCxnSpPr>
          <p:cNvPr id="335" name="Straight Connector 15"/>
          <p:cNvCxnSpPr/>
          <p:nvPr/>
        </p:nvCxnSpPr>
        <p:spPr>
          <a:xfrm flipH="1">
            <a:off x="0" y="0"/>
            <a:ext cx="1238400" cy="3105360"/>
          </a:xfrm>
          <a:prstGeom prst="straightConnector1">
            <a:avLst/>
          </a:prstGeom>
          <a:ln w="3175">
            <a:solidFill>
              <a:srgbClr val="fbf4ef">
                <a:lumMod val="75000"/>
              </a:srgbClr>
            </a:solidFill>
          </a:ln>
        </p:spPr>
      </p:cxnSp>
      <p:cxnSp>
        <p:nvCxnSpPr>
          <p:cNvPr id="336" name="Straight Connector 19"/>
          <p:cNvCxnSpPr/>
          <p:nvPr/>
        </p:nvCxnSpPr>
        <p:spPr>
          <a:xfrm flipH="1">
            <a:off x="0" y="0"/>
            <a:ext cx="2238480" cy="2476800"/>
          </a:xfrm>
          <a:prstGeom prst="straightConnector1">
            <a:avLst/>
          </a:prstGeom>
          <a:ln>
            <a:solidFill>
              <a:srgbClr val="fbf4ef">
                <a:lumMod val="75000"/>
              </a:srgbClr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3"/>
          <p:cNvSpPr/>
          <p:nvPr/>
        </p:nvSpPr>
        <p:spPr>
          <a:xfrm>
            <a:off x="0" y="3057840"/>
            <a:ext cx="12191760" cy="2009880"/>
          </a:xfrm>
          <a:prstGeom prst="rect">
            <a:avLst/>
          </a:prstGeom>
          <a:solidFill>
            <a:srgbClr val="fbf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2800" spc="148" strike="noStrike" cap="all">
                <a:solidFill>
                  <a:srgbClr val="404040"/>
                </a:solidFill>
                <a:latin typeface="Tenorite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914400" y="3354840"/>
            <a:ext cx="731160" cy="456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404040"/>
                </a:solidFill>
                <a:latin typeface="Tenorite"/>
              </a:rPr>
              <a:t>Year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196596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275400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354168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79" name="PlaceHolder 6"/>
          <p:cNvSpPr>
            <a:spLocks noGrp="1"/>
          </p:cNvSpPr>
          <p:nvPr>
            <p:ph type="body"/>
          </p:nvPr>
        </p:nvSpPr>
        <p:spPr>
          <a:xfrm>
            <a:off x="432972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0" name="PlaceHolder 7"/>
          <p:cNvSpPr>
            <a:spLocks noGrp="1"/>
          </p:cNvSpPr>
          <p:nvPr>
            <p:ph type="body"/>
          </p:nvPr>
        </p:nvSpPr>
        <p:spPr>
          <a:xfrm>
            <a:off x="914400" y="4292640"/>
            <a:ext cx="731160" cy="456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400" spc="-1" strike="noStrike">
                <a:solidFill>
                  <a:srgbClr val="404040"/>
                </a:solidFill>
                <a:latin typeface="Tenorite"/>
              </a:rPr>
              <a:t>Year</a:t>
            </a: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1" name="PlaceHolder 8"/>
          <p:cNvSpPr>
            <a:spLocks noGrp="1"/>
          </p:cNvSpPr>
          <p:nvPr>
            <p:ph type="body"/>
          </p:nvPr>
        </p:nvSpPr>
        <p:spPr>
          <a:xfrm>
            <a:off x="511776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2" name="PlaceHolder 9"/>
          <p:cNvSpPr>
            <a:spLocks noGrp="1"/>
          </p:cNvSpPr>
          <p:nvPr>
            <p:ph type="body"/>
          </p:nvPr>
        </p:nvSpPr>
        <p:spPr>
          <a:xfrm>
            <a:off x="590544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3" name="PlaceHolder 10"/>
          <p:cNvSpPr>
            <a:spLocks noGrp="1"/>
          </p:cNvSpPr>
          <p:nvPr>
            <p:ph type="body"/>
          </p:nvPr>
        </p:nvSpPr>
        <p:spPr>
          <a:xfrm>
            <a:off x="669348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4" name="PlaceHolder 11"/>
          <p:cNvSpPr>
            <a:spLocks noGrp="1"/>
          </p:cNvSpPr>
          <p:nvPr>
            <p:ph type="body"/>
          </p:nvPr>
        </p:nvSpPr>
        <p:spPr>
          <a:xfrm>
            <a:off x="905724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5" name="PlaceHolder 12"/>
          <p:cNvSpPr>
            <a:spLocks noGrp="1"/>
          </p:cNvSpPr>
          <p:nvPr>
            <p:ph type="body"/>
          </p:nvPr>
        </p:nvSpPr>
        <p:spPr>
          <a:xfrm>
            <a:off x="748152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6" name="PlaceHolder 13"/>
          <p:cNvSpPr>
            <a:spLocks noGrp="1"/>
          </p:cNvSpPr>
          <p:nvPr>
            <p:ph type="body"/>
          </p:nvPr>
        </p:nvSpPr>
        <p:spPr>
          <a:xfrm>
            <a:off x="826920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7" name="PlaceHolder 14"/>
          <p:cNvSpPr>
            <a:spLocks noGrp="1"/>
          </p:cNvSpPr>
          <p:nvPr>
            <p:ph type="body"/>
          </p:nvPr>
        </p:nvSpPr>
        <p:spPr>
          <a:xfrm>
            <a:off x="984528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8" name="PlaceHolder 15"/>
          <p:cNvSpPr>
            <a:spLocks noGrp="1"/>
          </p:cNvSpPr>
          <p:nvPr>
            <p:ph type="body"/>
          </p:nvPr>
        </p:nvSpPr>
        <p:spPr>
          <a:xfrm>
            <a:off x="1063296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89" name="PlaceHolder 16"/>
          <p:cNvSpPr>
            <a:spLocks noGrp="1"/>
          </p:cNvSpPr>
          <p:nvPr>
            <p:ph type="body"/>
          </p:nvPr>
        </p:nvSpPr>
        <p:spPr>
          <a:xfrm>
            <a:off x="196992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0" name="PlaceHolder 17"/>
          <p:cNvSpPr>
            <a:spLocks noGrp="1"/>
          </p:cNvSpPr>
          <p:nvPr>
            <p:ph type="body"/>
          </p:nvPr>
        </p:nvSpPr>
        <p:spPr>
          <a:xfrm>
            <a:off x="275760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1" name="PlaceHolder 18"/>
          <p:cNvSpPr>
            <a:spLocks noGrp="1"/>
          </p:cNvSpPr>
          <p:nvPr>
            <p:ph type="body"/>
          </p:nvPr>
        </p:nvSpPr>
        <p:spPr>
          <a:xfrm>
            <a:off x="354528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2" name="PlaceHolder 19"/>
          <p:cNvSpPr>
            <a:spLocks noGrp="1"/>
          </p:cNvSpPr>
          <p:nvPr>
            <p:ph type="body"/>
          </p:nvPr>
        </p:nvSpPr>
        <p:spPr>
          <a:xfrm>
            <a:off x="433296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3" name="PlaceHolder 20"/>
          <p:cNvSpPr>
            <a:spLocks noGrp="1"/>
          </p:cNvSpPr>
          <p:nvPr>
            <p:ph type="body"/>
          </p:nvPr>
        </p:nvSpPr>
        <p:spPr>
          <a:xfrm>
            <a:off x="512064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4" name="PlaceHolder 21"/>
          <p:cNvSpPr>
            <a:spLocks noGrp="1"/>
          </p:cNvSpPr>
          <p:nvPr>
            <p:ph type="body"/>
          </p:nvPr>
        </p:nvSpPr>
        <p:spPr>
          <a:xfrm>
            <a:off x="590832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5" name="PlaceHolder 22"/>
          <p:cNvSpPr>
            <a:spLocks noGrp="1"/>
          </p:cNvSpPr>
          <p:nvPr>
            <p:ph type="body"/>
          </p:nvPr>
        </p:nvSpPr>
        <p:spPr>
          <a:xfrm>
            <a:off x="669600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6" name="PlaceHolder 23"/>
          <p:cNvSpPr>
            <a:spLocks noGrp="1"/>
          </p:cNvSpPr>
          <p:nvPr>
            <p:ph type="body"/>
          </p:nvPr>
        </p:nvSpPr>
        <p:spPr>
          <a:xfrm>
            <a:off x="905904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7" name="PlaceHolder 24"/>
          <p:cNvSpPr>
            <a:spLocks noGrp="1"/>
          </p:cNvSpPr>
          <p:nvPr>
            <p:ph type="body"/>
          </p:nvPr>
        </p:nvSpPr>
        <p:spPr>
          <a:xfrm>
            <a:off x="748368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8" name="PlaceHolder 25"/>
          <p:cNvSpPr>
            <a:spLocks noGrp="1"/>
          </p:cNvSpPr>
          <p:nvPr>
            <p:ph type="body"/>
          </p:nvPr>
        </p:nvSpPr>
        <p:spPr>
          <a:xfrm>
            <a:off x="827136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399" name="PlaceHolder 26"/>
          <p:cNvSpPr>
            <a:spLocks noGrp="1"/>
          </p:cNvSpPr>
          <p:nvPr>
            <p:ph type="body"/>
          </p:nvPr>
        </p:nvSpPr>
        <p:spPr>
          <a:xfrm>
            <a:off x="984672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00" name="PlaceHolder 27"/>
          <p:cNvSpPr>
            <a:spLocks noGrp="1"/>
          </p:cNvSpPr>
          <p:nvPr>
            <p:ph type="body"/>
          </p:nvPr>
        </p:nvSpPr>
        <p:spPr>
          <a:xfrm>
            <a:off x="1063440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MM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401" name="Rectangle 31"/>
          <p:cNvSpPr/>
          <p:nvPr/>
        </p:nvSpPr>
        <p:spPr>
          <a:xfrm>
            <a:off x="929520" y="4034880"/>
            <a:ext cx="10332360" cy="453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PlaceHolder 28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403" name="PlaceHolder 29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&lt;footer&gt;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404" name="PlaceHolder 30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48B977-DC6E-458E-B16B-BBD8B6E35B75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0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4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PlaceHolder 1"/>
          <p:cNvSpPr>
            <a:spLocks noGrp="1"/>
          </p:cNvSpPr>
          <p:nvPr>
            <p:ph type="title"/>
          </p:nvPr>
        </p:nvSpPr>
        <p:spPr>
          <a:xfrm>
            <a:off x="7086600" y="3657600"/>
            <a:ext cx="4941360" cy="1121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r-Latn-RS" sz="4000" spc="148" strike="noStrike" cap="all">
                <a:solidFill>
                  <a:srgbClr val="404040"/>
                </a:solidFill>
                <a:latin typeface="Tenorite"/>
              </a:rPr>
              <a:t>VR converter</a:t>
            </a:r>
            <a:endParaRPr b="0" lang="en-US" sz="4000" spc="-1" strike="noStrike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1034" name="" descr=""/>
          <p:cNvPicPr/>
          <p:nvPr/>
        </p:nvPicPr>
        <p:blipFill>
          <a:blip r:embed="rId1"/>
          <a:stretch/>
        </p:blipFill>
        <p:spPr>
          <a:xfrm>
            <a:off x="7147800" y="4562640"/>
            <a:ext cx="3829680" cy="183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Picture Placeholder 25" descr="Team member headshot"/>
          <p:cNvPicPr/>
          <p:nvPr/>
        </p:nvPicPr>
        <p:blipFill>
          <a:blip r:embed="rId1"/>
          <a:stretch/>
        </p:blipFill>
        <p:spPr>
          <a:xfrm>
            <a:off x="3884760" y="1924920"/>
            <a:ext cx="1845000" cy="1845000"/>
          </a:xfrm>
          <a:prstGeom prst="rect">
            <a:avLst/>
          </a:prstGeom>
          <a:ln w="0">
            <a:noFill/>
          </a:ln>
        </p:spPr>
      </p:pic>
      <p:pic>
        <p:nvPicPr>
          <p:cNvPr id="1130" name="Picture Placeholder 46" descr="Team member headshot"/>
          <p:cNvPicPr/>
          <p:nvPr/>
        </p:nvPicPr>
        <p:blipFill>
          <a:blip r:embed="rId2"/>
          <a:stretch/>
        </p:blipFill>
        <p:spPr>
          <a:xfrm>
            <a:off x="1287000" y="1924920"/>
            <a:ext cx="1845000" cy="1845000"/>
          </a:xfrm>
          <a:prstGeom prst="rect">
            <a:avLst/>
          </a:prstGeom>
          <a:ln w="0">
            <a:noFill/>
          </a:ln>
        </p:spPr>
      </p:pic>
      <p:sp>
        <p:nvSpPr>
          <p:cNvPr id="1131" name="PlaceHolder 1"/>
          <p:cNvSpPr>
            <a:spLocks noGrp="1"/>
          </p:cNvSpPr>
          <p:nvPr>
            <p:ph/>
          </p:nvPr>
        </p:nvSpPr>
        <p:spPr>
          <a:xfrm>
            <a:off x="1133640" y="4107600"/>
            <a:ext cx="2295360" cy="32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r-Latn-RS" sz="2300" spc="148" strike="noStrike">
                <a:solidFill>
                  <a:srgbClr val="404040"/>
                </a:solidFill>
                <a:latin typeface="Tenorite"/>
              </a:rPr>
              <a:t>Anđela Đokić</a:t>
            </a:r>
            <a:endParaRPr b="0" lang="en-US" sz="23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32" name="PlaceHolder 2"/>
          <p:cNvSpPr>
            <a:spLocks noGrp="1"/>
          </p:cNvSpPr>
          <p:nvPr>
            <p:ph/>
          </p:nvPr>
        </p:nvSpPr>
        <p:spPr>
          <a:xfrm>
            <a:off x="6417000" y="4800600"/>
            <a:ext cx="226980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r-Latn-RS" sz="1600" spc="148" strike="noStrike">
                <a:solidFill>
                  <a:srgbClr val="404040"/>
                </a:solidFill>
                <a:latin typeface="Tenorite"/>
              </a:rPr>
              <a:t>Business Developer</a:t>
            </a:r>
            <a:endParaRPr b="0" lang="en-US" sz="16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33" name="PlaceHolder 3"/>
          <p:cNvSpPr>
            <a:spLocks noGrp="1"/>
          </p:cNvSpPr>
          <p:nvPr>
            <p:ph type="sldNum" idx="8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CA71E9D-A7A5-4D43-9D55-0D73508A6F63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9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134" name="Title 1"/>
          <p:cNvSpPr/>
          <p:nvPr/>
        </p:nvSpPr>
        <p:spPr>
          <a:xfrm>
            <a:off x="1415880" y="-181800"/>
            <a:ext cx="64504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sr-Latn-RS" sz="4000" spc="148" strike="noStrike" cap="all">
                <a:solidFill>
                  <a:srgbClr val="404040"/>
                </a:solidFill>
                <a:latin typeface="Tenorite"/>
              </a:rPr>
              <a:t>Naš tim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135" name="Text Placeholder 23"/>
          <p:cNvSpPr/>
          <p:nvPr/>
        </p:nvSpPr>
        <p:spPr>
          <a:xfrm>
            <a:off x="3822120" y="4107600"/>
            <a:ext cx="2121480" cy="3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2300" spc="148" strike="noStrike">
                <a:solidFill>
                  <a:srgbClr val="404040"/>
                </a:solidFill>
                <a:latin typeface="Tenorite"/>
              </a:rPr>
              <a:t>Danilo Đokić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1136" name="Text Placeholder 23"/>
          <p:cNvSpPr/>
          <p:nvPr/>
        </p:nvSpPr>
        <p:spPr>
          <a:xfrm>
            <a:off x="6377760" y="4107600"/>
            <a:ext cx="2309040" cy="3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2300" spc="148" strike="noStrike">
                <a:solidFill>
                  <a:srgbClr val="404040"/>
                </a:solidFill>
                <a:latin typeface="Tenorite"/>
              </a:rPr>
              <a:t>Jana Đorđević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1137" name="Text Placeholder 23"/>
          <p:cNvSpPr/>
          <p:nvPr/>
        </p:nvSpPr>
        <p:spPr>
          <a:xfrm>
            <a:off x="9059400" y="4107600"/>
            <a:ext cx="3028680" cy="3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2300" spc="148" strike="noStrike">
                <a:solidFill>
                  <a:srgbClr val="404040"/>
                </a:solidFill>
                <a:latin typeface="Tenorite"/>
              </a:rPr>
              <a:t>Marko Dimitrijević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1138" name="Text Placeholder 1"/>
          <p:cNvSpPr txBox="1"/>
          <p:nvPr/>
        </p:nvSpPr>
        <p:spPr>
          <a:xfrm>
            <a:off x="9144000" y="4800600"/>
            <a:ext cx="226980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1600" spc="148" strike="noStrike">
                <a:solidFill>
                  <a:srgbClr val="404040"/>
                </a:solidFill>
                <a:latin typeface="Tenorite"/>
              </a:rPr>
              <a:t>3D artist</a:t>
            </a:r>
            <a:endParaRPr b="0" lang="en-US" sz="16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39" name="Text Placeholder 32"/>
          <p:cNvSpPr txBox="1"/>
          <p:nvPr/>
        </p:nvSpPr>
        <p:spPr>
          <a:xfrm>
            <a:off x="3902400" y="4800600"/>
            <a:ext cx="226980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1600" spc="148" strike="noStrike">
                <a:solidFill>
                  <a:srgbClr val="404040"/>
                </a:solidFill>
                <a:latin typeface="Tenorite"/>
              </a:rPr>
              <a:t>CTO</a:t>
            </a:r>
            <a:endParaRPr b="0" lang="en-US" sz="16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40" name="Text Placeholder 33"/>
          <p:cNvSpPr txBox="1"/>
          <p:nvPr/>
        </p:nvSpPr>
        <p:spPr>
          <a:xfrm>
            <a:off x="1159200" y="4800600"/>
            <a:ext cx="2269800" cy="34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1600" spc="148" strike="noStrike">
                <a:solidFill>
                  <a:srgbClr val="404040"/>
                </a:solidFill>
                <a:latin typeface="Tenorite"/>
              </a:rPr>
              <a:t>CEO</a:t>
            </a:r>
            <a:endParaRPr b="0" lang="en-US" sz="1600" spc="-1" strike="noStrike">
              <a:solidFill>
                <a:srgbClr val="404040"/>
              </a:solidFill>
              <a:latin typeface="Tenorite"/>
            </a:endParaRPr>
          </a:p>
        </p:txBody>
      </p:sp>
      <p:pic>
        <p:nvPicPr>
          <p:cNvPr id="1141" name="" descr=""/>
          <p:cNvPicPr/>
          <p:nvPr/>
        </p:nvPicPr>
        <p:blipFill>
          <a:blip r:embed="rId3"/>
          <a:srcRect l="0" t="13798" r="0" b="12865"/>
          <a:stretch/>
        </p:blipFill>
        <p:spPr>
          <a:xfrm>
            <a:off x="9086040" y="1924920"/>
            <a:ext cx="1886760" cy="1845000"/>
          </a:xfrm>
          <a:prstGeom prst="rect">
            <a:avLst/>
          </a:prstGeom>
          <a:ln w="0">
            <a:noFill/>
          </a:ln>
        </p:spPr>
      </p:pic>
      <p:pic>
        <p:nvPicPr>
          <p:cNvPr id="1142" name="" descr=""/>
          <p:cNvPicPr/>
          <p:nvPr/>
        </p:nvPicPr>
        <p:blipFill>
          <a:blip r:embed="rId4"/>
          <a:srcRect l="0" t="14959" r="0" b="0"/>
          <a:stretch/>
        </p:blipFill>
        <p:spPr>
          <a:xfrm>
            <a:off x="6377040" y="1924920"/>
            <a:ext cx="1852560" cy="1845000"/>
          </a:xfrm>
          <a:prstGeom prst="rect">
            <a:avLst/>
          </a:prstGeom>
          <a:ln w="0">
            <a:noFill/>
          </a:ln>
        </p:spPr>
      </p:pic>
      <p:sp>
        <p:nvSpPr>
          <p:cNvPr id="1143" name="Date Placeholder 2"/>
          <p:cNvSpPr txBox="1"/>
          <p:nvPr/>
        </p:nvSpPr>
        <p:spPr>
          <a:xfrm>
            <a:off x="838440" y="6356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r-Latn-RS" sz="900" spc="-1" strike="noStrike">
                <a:solidFill>
                  <a:srgbClr val="8b8b8b"/>
                </a:solidFill>
                <a:latin typeface="Tenorite"/>
              </a:rPr>
              <a:t>2024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144" name="Footer Placeholder 2"/>
          <p:cNvSpPr txBox="1"/>
          <p:nvPr/>
        </p:nvSpPr>
        <p:spPr>
          <a:xfrm>
            <a:off x="4038840" y="63568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Pitch Deck</a:t>
            </a:r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pc="148" strike="noStrike" cap="all">
                <a:solidFill>
                  <a:srgbClr val="404040"/>
                </a:solidFill>
                <a:latin typeface="Tenorite"/>
              </a:rPr>
              <a:t>HVALA NA PAŽNJI</a:t>
            </a:r>
            <a:endParaRPr b="0" lang="en-US" sz="32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146" name="PlaceHolder 2"/>
          <p:cNvSpPr>
            <a:spLocks noGrp="1"/>
          </p:cNvSpPr>
          <p:nvPr>
            <p:ph type="subTitle"/>
          </p:nvPr>
        </p:nvSpPr>
        <p:spPr>
          <a:xfrm>
            <a:off x="8393760" y="3939840"/>
            <a:ext cx="4179240" cy="2003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400" spc="-1" strike="noStrike"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wda.architects.studio@gmail.com</a:t>
            </a:r>
            <a:endParaRPr b="0" lang="en-US" sz="1400" spc="-1" strike="noStrike"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49" strike="noStrike">
                <a:solidFill>
                  <a:srgbClr val="404040"/>
                </a:solidFill>
                <a:latin typeface="Tenorite"/>
              </a:rPr>
              <a:t>www.wda-architects.com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147" name="PlaceHolder 3"/>
          <p:cNvSpPr>
            <a:spLocks noGrp="1"/>
          </p:cNvSpPr>
          <p:nvPr>
            <p:ph type="sldNum" idx="83"/>
          </p:nvPr>
        </p:nvSpPr>
        <p:spPr>
          <a:xfrm>
            <a:off x="9579600" y="6356520"/>
            <a:ext cx="1774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71152E7-A590-4CF7-857A-41BD72F32E06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11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148" name="Date Placeholder 4"/>
          <p:cNvSpPr txBox="1"/>
          <p:nvPr/>
        </p:nvSpPr>
        <p:spPr>
          <a:xfrm>
            <a:off x="838440" y="6356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r-Latn-RS" sz="900" spc="-1" strike="noStrike">
                <a:solidFill>
                  <a:srgbClr val="8b8b8b"/>
                </a:solidFill>
                <a:latin typeface="Tenorite"/>
              </a:rPr>
              <a:t>2024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149" name="Footer Placeholder 3"/>
          <p:cNvSpPr txBox="1"/>
          <p:nvPr/>
        </p:nvSpPr>
        <p:spPr>
          <a:xfrm>
            <a:off x="4038840" y="63568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Pitch Deck</a:t>
            </a:r>
            <a:endParaRPr b="0" lang="en-US" sz="900" spc="-1" strike="noStrike">
              <a:latin typeface="Times New Roman"/>
            </a:endParaRPr>
          </a:p>
        </p:txBody>
      </p:sp>
      <p:pic>
        <p:nvPicPr>
          <p:cNvPr id="1150" name="" descr=""/>
          <p:cNvPicPr/>
          <p:nvPr/>
        </p:nvPicPr>
        <p:blipFill>
          <a:blip r:embed="rId1"/>
          <a:stretch/>
        </p:blipFill>
        <p:spPr>
          <a:xfrm>
            <a:off x="4800600" y="4343400"/>
            <a:ext cx="2381400" cy="114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PlaceHolder 1"/>
          <p:cNvSpPr>
            <a:spLocks noGrp="1"/>
          </p:cNvSpPr>
          <p:nvPr>
            <p:ph type="title"/>
          </p:nvPr>
        </p:nvSpPr>
        <p:spPr>
          <a:xfrm>
            <a:off x="1323000" y="531360"/>
            <a:ext cx="408168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pc="148" strike="noStrike" cap="all">
                <a:solidFill>
                  <a:srgbClr val="404040"/>
                </a:solidFill>
                <a:latin typeface="Tenorite"/>
              </a:rPr>
              <a:t>PROBLEM</a:t>
            </a:r>
            <a:endParaRPr b="0" lang="en-US" sz="40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36" name="PlaceHolder 2"/>
          <p:cNvSpPr>
            <a:spLocks noGrp="1"/>
          </p:cNvSpPr>
          <p:nvPr>
            <p:ph/>
          </p:nvPr>
        </p:nvSpPr>
        <p:spPr>
          <a:xfrm>
            <a:off x="2497680" y="2060640"/>
            <a:ext cx="8465040" cy="101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49" strike="noStrike">
                <a:solidFill>
                  <a:srgbClr val="404040"/>
                </a:solidFill>
                <a:latin typeface="Tenorite"/>
              </a:rPr>
              <a:t>Dugotrajan process prebacivanja 3D </a:t>
            </a:r>
            <a:r>
              <a:rPr b="0" lang="sr-Latn-RS" sz="2800" spc="49" strike="noStrike">
                <a:solidFill>
                  <a:srgbClr val="404040"/>
                </a:solidFill>
                <a:latin typeface="Tenorite"/>
              </a:rPr>
              <a:t>m</a:t>
            </a:r>
            <a:r>
              <a:rPr b="0" lang="en-US" sz="2800" spc="49" strike="noStrike">
                <a:solidFill>
                  <a:srgbClr val="404040"/>
                </a:solidFill>
                <a:latin typeface="Tenorite"/>
              </a:rPr>
              <a:t>odela u VR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37" name="PlaceHolder 3"/>
          <p:cNvSpPr>
            <a:spLocks noGrp="1"/>
          </p:cNvSpPr>
          <p:nvPr>
            <p:ph/>
          </p:nvPr>
        </p:nvSpPr>
        <p:spPr>
          <a:xfrm>
            <a:off x="3082320" y="3124800"/>
            <a:ext cx="7078320" cy="101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49" strike="noStrike">
                <a:solidFill>
                  <a:srgbClr val="404040"/>
                </a:solidFill>
                <a:latin typeface="Tenorite"/>
              </a:rPr>
              <a:t>Anga</a:t>
            </a:r>
            <a:r>
              <a:rPr b="0" lang="sr-Latn-RS" sz="2800" spc="49" strike="noStrike">
                <a:solidFill>
                  <a:srgbClr val="404040"/>
                </a:solidFill>
                <a:latin typeface="Tenorite"/>
              </a:rPr>
              <a:t>žovanje dodatnog broja 3D umetnika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38" name="PlaceHolder 4"/>
          <p:cNvSpPr>
            <a:spLocks noGrp="1"/>
          </p:cNvSpPr>
          <p:nvPr>
            <p:ph/>
          </p:nvPr>
        </p:nvSpPr>
        <p:spPr>
          <a:xfrm>
            <a:off x="3693240" y="4044240"/>
            <a:ext cx="8049960" cy="101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r-Latn-RS" sz="2800" spc="49" strike="noStrike">
                <a:solidFill>
                  <a:srgbClr val="404040"/>
                </a:solidFill>
                <a:latin typeface="Tenorite"/>
              </a:rPr>
              <a:t>Nemogućnost klijenata da vizualizuju neizgrađene objekte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39" name="PlaceHolder 5"/>
          <p:cNvSpPr>
            <a:spLocks noGrp="1"/>
          </p:cNvSpPr>
          <p:nvPr>
            <p:ph type="dt" idx="6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b0b0b0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b0b0b0"/>
                </a:solidFill>
                <a:latin typeface="Tenorite"/>
              </a:rPr>
              <a:t>20</a:t>
            </a:r>
            <a:r>
              <a:rPr b="0" lang="sr-Latn-RS" sz="900" spc="-1" strike="noStrike">
                <a:solidFill>
                  <a:srgbClr val="b0b0b0"/>
                </a:solidFill>
                <a:latin typeface="Tenorite"/>
              </a:rPr>
              <a:t>24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40" name="PlaceHolder 6"/>
          <p:cNvSpPr>
            <a:spLocks noGrp="1"/>
          </p:cNvSpPr>
          <p:nvPr>
            <p:ph type="sldNum" idx="62"/>
          </p:nvPr>
        </p:nvSpPr>
        <p:spPr>
          <a:xfrm>
            <a:off x="10810800" y="6356520"/>
            <a:ext cx="542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07C440-10AB-4B5C-B511-48C4D507FB7E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2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041" name="PlaceHolder 7"/>
          <p:cNvSpPr>
            <a:spLocks noGrp="1"/>
          </p:cNvSpPr>
          <p:nvPr>
            <p:ph type="ftr" idx="63"/>
          </p:nvPr>
        </p:nvSpPr>
        <p:spPr>
          <a:xfrm>
            <a:off x="4854600" y="6356520"/>
            <a:ext cx="248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Pitch Deck</a:t>
            </a:r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laceHolder 1"/>
          <p:cNvSpPr>
            <a:spLocks noGrp="1"/>
          </p:cNvSpPr>
          <p:nvPr>
            <p:ph type="title"/>
          </p:nvPr>
        </p:nvSpPr>
        <p:spPr>
          <a:xfrm>
            <a:off x="1319040" y="-153720"/>
            <a:ext cx="3171600" cy="1325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sr-Latn-RS" sz="4000" spc="148" strike="noStrike" cap="all">
                <a:solidFill>
                  <a:srgbClr val="404040"/>
                </a:solidFill>
                <a:latin typeface="Tenorite"/>
              </a:rPr>
              <a:t>Rešenje</a:t>
            </a:r>
            <a:endParaRPr b="0" lang="en-US" sz="40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43" name="PlaceHolder 2"/>
          <p:cNvSpPr>
            <a:spLocks noGrp="1"/>
          </p:cNvSpPr>
          <p:nvPr>
            <p:ph/>
          </p:nvPr>
        </p:nvSpPr>
        <p:spPr>
          <a:xfrm>
            <a:off x="1407240" y="2673360"/>
            <a:ext cx="5705640" cy="2518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r-Latn-RS" sz="3200" spc="-1" strike="noStrike">
                <a:solidFill>
                  <a:srgbClr val="404040"/>
                </a:solidFill>
                <a:latin typeface="Calibri"/>
                <a:ea typeface="Calibri"/>
              </a:rPr>
              <a:t>Pl</a:t>
            </a:r>
            <a:r>
              <a:rPr b="0" lang="en-US" sz="3200" spc="-1" strike="noStrike">
                <a:solidFill>
                  <a:srgbClr val="404040"/>
                </a:solidFill>
                <a:latin typeface="Calibri"/>
                <a:ea typeface="Calibri"/>
              </a:rPr>
              <a:t>atform</a:t>
            </a:r>
            <a:r>
              <a:rPr b="0" lang="sr-Latn-RS" sz="3200" spc="-1" strike="noStrike">
                <a:solidFill>
                  <a:srgbClr val="404040"/>
                </a:solidFill>
                <a:latin typeface="Calibri"/>
                <a:ea typeface="Calibri"/>
              </a:rPr>
              <a:t>a</a:t>
            </a:r>
            <a:r>
              <a:rPr b="0" lang="en-US" sz="3200" spc="-1" strike="noStrike">
                <a:solidFill>
                  <a:srgbClr val="404040"/>
                </a:solidFill>
                <a:latin typeface="Calibri"/>
                <a:ea typeface="Calibri"/>
              </a:rPr>
              <a:t> koja automatski konvertuje 3Ds Max fajlove u gotove VR </a:t>
            </a:r>
            <a:r>
              <a:rPr b="0" lang="sr-Latn-RS" sz="3200" spc="-1" strike="noStrike">
                <a:solidFill>
                  <a:srgbClr val="404040"/>
                </a:solidFill>
                <a:latin typeface="Calibri"/>
                <a:ea typeface="Calibri"/>
              </a:rPr>
              <a:t>fajlove</a:t>
            </a:r>
            <a:endParaRPr b="0" lang="en-US" sz="32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44" name="PlaceHolder 3"/>
          <p:cNvSpPr>
            <a:spLocks noGrp="1"/>
          </p:cNvSpPr>
          <p:nvPr>
            <p:ph type="ftr" idx="64"/>
          </p:nvPr>
        </p:nvSpPr>
        <p:spPr>
          <a:xfrm>
            <a:off x="4854600" y="6356520"/>
            <a:ext cx="2482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Pitch Deck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45" name="PlaceHolder 4"/>
          <p:cNvSpPr>
            <a:spLocks noGrp="1"/>
          </p:cNvSpPr>
          <p:nvPr>
            <p:ph type="sldNum" idx="65"/>
          </p:nvPr>
        </p:nvSpPr>
        <p:spPr>
          <a:xfrm>
            <a:off x="10364760" y="6356520"/>
            <a:ext cx="98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9818B2-646B-4F81-BD95-0EF26E49C5CA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3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046" name="Title 1"/>
          <p:cNvSpPr/>
          <p:nvPr/>
        </p:nvSpPr>
        <p:spPr>
          <a:xfrm>
            <a:off x="1407240" y="1347480"/>
            <a:ext cx="41950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sr-Latn-RS" sz="3800" spc="148" strike="noStrike" cap="all">
                <a:solidFill>
                  <a:srgbClr val="404040"/>
                </a:solidFill>
                <a:latin typeface="Tenorite"/>
              </a:rPr>
              <a:t>VR Converter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1047" name="PlaceHolder 5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20</a:t>
            </a:r>
            <a:r>
              <a:rPr b="0" lang="sr-Latn-RS" sz="900" spc="-1" strike="noStrike">
                <a:solidFill>
                  <a:srgbClr val="8b8b8b"/>
                </a:solidFill>
                <a:latin typeface="Tenorite"/>
              </a:rPr>
              <a:t>24</a:t>
            </a:r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PlaceHolder 1"/>
          <p:cNvSpPr>
            <a:spLocks noGrp="1"/>
          </p:cNvSpPr>
          <p:nvPr>
            <p:ph/>
          </p:nvPr>
        </p:nvSpPr>
        <p:spPr>
          <a:xfrm>
            <a:off x="3234960" y="1696320"/>
            <a:ext cx="7966440" cy="72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pc="-1" strike="noStrike">
                <a:solidFill>
                  <a:srgbClr val="404040"/>
                </a:solidFill>
                <a:latin typeface="Tenorite"/>
              </a:rPr>
              <a:t>Automatizacija procesa</a:t>
            </a:r>
            <a:endParaRPr b="0" lang="en-US" sz="3600" spc="-1" strike="noStrike">
              <a:solidFill>
                <a:srgbClr val="404040"/>
              </a:solidFill>
              <a:latin typeface="Tenorite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600" spc="-1" strike="noStrike">
                <a:solidFill>
                  <a:srgbClr val="404040"/>
                </a:solidFill>
                <a:latin typeface="Tenorite"/>
              </a:rPr>
              <a:t>Jednostavnost korišćenja</a:t>
            </a:r>
            <a:endParaRPr b="0" lang="en-US" sz="3600" spc="-1" strike="noStrike">
              <a:solidFill>
                <a:srgbClr val="404040"/>
              </a:solidFill>
              <a:latin typeface="Tenorite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sr-Latn-RS" sz="3600" spc="-1" strike="noStrike">
                <a:solidFill>
                  <a:srgbClr val="404040"/>
                </a:solidFill>
                <a:latin typeface="Tenorite"/>
              </a:rPr>
              <a:t>Visok kvalitet vizualizacije</a:t>
            </a:r>
            <a:endParaRPr b="0" lang="en-US" sz="3600" spc="-1" strike="noStrike">
              <a:solidFill>
                <a:srgbClr val="404040"/>
              </a:solidFill>
              <a:latin typeface="Tenorite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sr-Latn-RS" sz="3600" spc="-1" strike="noStrike">
                <a:solidFill>
                  <a:srgbClr val="404040"/>
                </a:solidFill>
                <a:latin typeface="Tenorite"/>
              </a:rPr>
              <a:t>Ušteda resursa</a:t>
            </a:r>
            <a:endParaRPr b="0" lang="en-US" sz="3600" spc="-1" strike="noStrike">
              <a:solidFill>
                <a:srgbClr val="404040"/>
              </a:solidFill>
              <a:latin typeface="Tenorite"/>
            </a:endParaRPr>
          </a:p>
          <a:p>
            <a:pPr marL="216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sr-Latn-RS" sz="3600" spc="-1" strike="noStrike">
                <a:solidFill>
                  <a:srgbClr val="404040"/>
                </a:solidFill>
                <a:latin typeface="Tenorite"/>
              </a:rPr>
              <a:t>Bolja komunikacija sa klijentima</a:t>
            </a:r>
            <a:endParaRPr b="0" lang="en-US" sz="36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49" name="PlaceHolder 2"/>
          <p:cNvSpPr>
            <a:spLocks noGrp="1"/>
          </p:cNvSpPr>
          <p:nvPr>
            <p:ph type="dt" idx="6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20</a:t>
            </a:r>
            <a:r>
              <a:rPr b="0" lang="sr-Latn-RS" sz="900" spc="-1" strike="noStrike">
                <a:solidFill>
                  <a:srgbClr val="8b8b8b"/>
                </a:solidFill>
                <a:latin typeface="Tenorite"/>
              </a:rPr>
              <a:t>24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50" name="PlaceHolder 3"/>
          <p:cNvSpPr>
            <a:spLocks noGrp="1"/>
          </p:cNvSpPr>
          <p:nvPr>
            <p:ph type="ftr" idx="6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Pitch Deck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51" name="PlaceHolder 4"/>
          <p:cNvSpPr>
            <a:spLocks noGrp="1"/>
          </p:cNvSpPr>
          <p:nvPr>
            <p:ph type="sldNum" idx="6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5439AE-D4A7-4BA7-91AB-0470D599CE62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3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052" name="Title 1"/>
          <p:cNvSpPr/>
          <p:nvPr/>
        </p:nvSpPr>
        <p:spPr>
          <a:xfrm>
            <a:off x="1317240" y="499680"/>
            <a:ext cx="317160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</a:pPr>
            <a:r>
              <a:rPr b="1" lang="en-US" sz="4000" spc="148" strike="noStrike" cap="all">
                <a:solidFill>
                  <a:srgbClr val="404040"/>
                </a:solidFill>
                <a:latin typeface="Tenorite"/>
              </a:rPr>
              <a:t>BENEFITI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053" name="Text Placeholder 16"/>
          <p:cNvSpPr/>
          <p:nvPr/>
        </p:nvSpPr>
        <p:spPr>
          <a:xfrm>
            <a:off x="3234960" y="2423160"/>
            <a:ext cx="543168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4" name="Text Placeholder 16"/>
          <p:cNvSpPr/>
          <p:nvPr/>
        </p:nvSpPr>
        <p:spPr>
          <a:xfrm>
            <a:off x="3178800" y="3150000"/>
            <a:ext cx="543168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5" name="Text Placeholder 16"/>
          <p:cNvSpPr/>
          <p:nvPr/>
        </p:nvSpPr>
        <p:spPr>
          <a:xfrm>
            <a:off x="3234960" y="3874680"/>
            <a:ext cx="543168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6" name="Text Placeholder 16"/>
          <p:cNvSpPr/>
          <p:nvPr/>
        </p:nvSpPr>
        <p:spPr>
          <a:xfrm>
            <a:off x="3234960" y="4603680"/>
            <a:ext cx="793368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PlaceHolder 1"/>
          <p:cNvSpPr>
            <a:spLocks noGrp="1"/>
          </p:cNvSpPr>
          <p:nvPr>
            <p:ph type="dt" idx="7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sr-Latn-R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sr-Latn-RS" sz="900" spc="-1" strike="noStrike">
                <a:solidFill>
                  <a:srgbClr val="8b8b8b"/>
                </a:solidFill>
                <a:latin typeface="Tenorite"/>
              </a:rPr>
              <a:t>2024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58" name="PlaceHolder 2"/>
          <p:cNvSpPr>
            <a:spLocks noGrp="1"/>
          </p:cNvSpPr>
          <p:nvPr>
            <p:ph type="ftr" idx="7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Pitch Deck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59" name="PlaceHolder 3"/>
          <p:cNvSpPr>
            <a:spLocks noGrp="1"/>
          </p:cNvSpPr>
          <p:nvPr>
            <p:ph type="sldNum" idx="7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8671DD2-210B-460B-87B5-06E2D9B9BDA6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4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060" name="Title 1"/>
          <p:cNvSpPr/>
          <p:nvPr/>
        </p:nvSpPr>
        <p:spPr>
          <a:xfrm>
            <a:off x="1324800" y="489960"/>
            <a:ext cx="439020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</a:pPr>
            <a:r>
              <a:rPr b="1" lang="sr-Latn-RS" sz="4000" spc="148" strike="noStrike" cap="all">
                <a:solidFill>
                  <a:srgbClr val="404040"/>
                </a:solidFill>
                <a:latin typeface="Tenorite"/>
              </a:rPr>
              <a:t>Konkurencija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061" name="Text Placeholder 16"/>
          <p:cNvSpPr/>
          <p:nvPr/>
        </p:nvSpPr>
        <p:spPr>
          <a:xfrm>
            <a:off x="1324800" y="1587240"/>
            <a:ext cx="784296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600" spc="-1" strike="noStrike">
                <a:solidFill>
                  <a:srgbClr val="404040"/>
                </a:solidFill>
                <a:latin typeface="Tenorite"/>
              </a:rPr>
              <a:t>Glavni konkurenti na tržištu su nam: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600" spc="-1" strike="noStrike">
                <a:solidFill>
                  <a:srgbClr val="404040"/>
                </a:solidFill>
                <a:latin typeface="Tenorite"/>
              </a:rPr>
              <a:t>IrisVR, Enscape, Twinmotion, Lumion, Unreal Engine, ali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r-Latn-RS" sz="3600" spc="-1" strike="noStrike">
                <a:solidFill>
                  <a:srgbClr val="404040"/>
                </a:solidFill>
                <a:latin typeface="Tenorite"/>
              </a:rPr>
              <a:t>jedino mi imamo mogućnost automatskog konvertovanja 3D Modela u VR.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10" descr=""/>
          <p:cNvPicPr/>
          <p:nvPr/>
        </p:nvPicPr>
        <p:blipFill>
          <a:blip r:embed="rId1"/>
          <a:stretch/>
        </p:blipFill>
        <p:spPr>
          <a:xfrm>
            <a:off x="1415880" y="3468960"/>
            <a:ext cx="3808800" cy="2307960"/>
          </a:xfrm>
          <a:prstGeom prst="rect">
            <a:avLst/>
          </a:prstGeom>
          <a:ln w="0">
            <a:noFill/>
          </a:ln>
        </p:spPr>
      </p:pic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1415880" y="-181800"/>
            <a:ext cx="5681520" cy="1325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sr-Latn-RS" sz="4000" spc="148" strike="noStrike" cap="all">
                <a:solidFill>
                  <a:srgbClr val="404040"/>
                </a:solidFill>
                <a:latin typeface="Tenorite"/>
              </a:rPr>
              <a:t>CILJna Grupa</a:t>
            </a:r>
            <a:endParaRPr b="0" lang="en-US" sz="4000" spc="-1" strike="noStrike">
              <a:solidFill>
                <a:srgbClr val="000000"/>
              </a:solidFill>
              <a:latin typeface="Tenorite"/>
            </a:endParaRPr>
          </a:p>
        </p:txBody>
      </p:sp>
      <p:sp>
        <p:nvSpPr>
          <p:cNvPr id="1064" name="PlaceHolder 2"/>
          <p:cNvSpPr>
            <a:spLocks noGrp="1"/>
          </p:cNvSpPr>
          <p:nvPr>
            <p:ph type="sldNum" idx="73"/>
          </p:nvPr>
        </p:nvSpPr>
        <p:spPr>
          <a:xfrm>
            <a:off x="10700640" y="6356520"/>
            <a:ext cx="652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D23A25-CF5E-420E-9BBA-D01A742BD7AA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6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065" name="PlaceHolder 3"/>
          <p:cNvSpPr>
            <a:spLocks noGrp="1"/>
          </p:cNvSpPr>
          <p:nvPr>
            <p:ph type="dt" idx="74"/>
          </p:nvPr>
        </p:nvSpPr>
        <p:spPr>
          <a:xfrm>
            <a:off x="838080" y="6356520"/>
            <a:ext cx="947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20</a:t>
            </a:r>
            <a:r>
              <a:rPr b="0" lang="sr-Latn-RS" sz="900" spc="-1" strike="noStrike">
                <a:solidFill>
                  <a:srgbClr val="8b8b8b"/>
                </a:solidFill>
                <a:latin typeface="Tenorite"/>
              </a:rPr>
              <a:t>24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66" name="Footer Placeholder 4"/>
          <p:cNvSpPr/>
          <p:nvPr/>
        </p:nvSpPr>
        <p:spPr>
          <a:xfrm>
            <a:off x="4854600" y="6433920"/>
            <a:ext cx="2482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808080"/>
                </a:solidFill>
                <a:latin typeface="Tenorite"/>
              </a:rPr>
              <a:t>Pitch Deck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067" name="Text Placeholder 16"/>
          <p:cNvSpPr/>
          <p:nvPr/>
        </p:nvSpPr>
        <p:spPr>
          <a:xfrm>
            <a:off x="1415880" y="1446480"/>
            <a:ext cx="543168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200" spc="-1" strike="noStrike">
                <a:solidFill>
                  <a:srgbClr val="404040"/>
                </a:solidFill>
                <a:latin typeface="Tenorite"/>
              </a:rPr>
              <a:t>Arhitektonski biroi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68" name="Text Placeholder 16"/>
          <p:cNvSpPr/>
          <p:nvPr/>
        </p:nvSpPr>
        <p:spPr>
          <a:xfrm>
            <a:off x="1415880" y="2103120"/>
            <a:ext cx="543168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200" spc="-1" strike="noStrike">
                <a:solidFill>
                  <a:srgbClr val="404040"/>
                </a:solidFill>
                <a:latin typeface="Tenorite"/>
              </a:rPr>
              <a:t>Građevinske firme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69" name="Text Placeholder 16"/>
          <p:cNvSpPr/>
          <p:nvPr/>
        </p:nvSpPr>
        <p:spPr>
          <a:xfrm>
            <a:off x="1415880" y="2759760"/>
            <a:ext cx="543168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200" spc="-1" strike="noStrike">
                <a:solidFill>
                  <a:srgbClr val="404040"/>
                </a:solidFill>
                <a:latin typeface="Tenorite"/>
              </a:rPr>
              <a:t>Firme za dizajn enterijera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70" name="Text Placeholder 16"/>
          <p:cNvSpPr/>
          <p:nvPr/>
        </p:nvSpPr>
        <p:spPr>
          <a:xfrm>
            <a:off x="6912720" y="1446480"/>
            <a:ext cx="474588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r-Latn-RS" sz="3400" spc="-1" strike="noStrike">
                <a:solidFill>
                  <a:srgbClr val="404040"/>
                </a:solidFill>
                <a:latin typeface="Tenorite"/>
              </a:rPr>
              <a:t>Potencijalni kupac: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200" spc="-1" strike="noStrike">
                <a:solidFill>
                  <a:srgbClr val="404040"/>
                </a:solidFill>
                <a:latin typeface="Tenorite"/>
              </a:rPr>
              <a:t>Saša,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200" spc="-1" strike="noStrike">
                <a:solidFill>
                  <a:srgbClr val="404040"/>
                </a:solidFill>
                <a:latin typeface="Tenorite"/>
              </a:rPr>
              <a:t>40 godina,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200" spc="-1" strike="noStrike">
                <a:solidFill>
                  <a:srgbClr val="404040"/>
                </a:solidFill>
                <a:latin typeface="Tenorite"/>
              </a:rPr>
              <a:t>Radi kao inženjer arhitekture,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200" spc="-1" strike="noStrike">
                <a:solidFill>
                  <a:srgbClr val="404040"/>
                </a:solidFill>
                <a:latin typeface="Tenorite"/>
              </a:rPr>
              <a:t>Koristi VR,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3200" spc="-1" strike="noStrike">
                <a:solidFill>
                  <a:srgbClr val="404040"/>
                </a:solidFill>
                <a:latin typeface="Tenorite"/>
              </a:rPr>
              <a:t>Živi u Evropi.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/>
          </p:cNvSpPr>
          <p:nvPr>
            <p:ph type="dt" idx="7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sr-Latn-R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sr-Latn-RS" sz="900" spc="-1" strike="noStrike">
                <a:solidFill>
                  <a:srgbClr val="8b8b8b"/>
                </a:solidFill>
                <a:latin typeface="Tenorite"/>
              </a:rPr>
              <a:t>2024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72" name="PlaceHolder 2"/>
          <p:cNvSpPr>
            <a:spLocks noGrp="1"/>
          </p:cNvSpPr>
          <p:nvPr>
            <p:ph type="ftr" idx="76"/>
          </p:nvPr>
        </p:nvSpPr>
        <p:spPr>
          <a:xfrm>
            <a:off x="5224320" y="6356520"/>
            <a:ext cx="1742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Pitch Deck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73" name="PlaceHolder 3"/>
          <p:cNvSpPr>
            <a:spLocks noGrp="1"/>
          </p:cNvSpPr>
          <p:nvPr>
            <p:ph type="sldNum" idx="7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B000F58-7555-43F5-8E09-81DF6399993C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6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074" name="Title 1"/>
          <p:cNvSpPr/>
          <p:nvPr/>
        </p:nvSpPr>
        <p:spPr>
          <a:xfrm>
            <a:off x="1415880" y="-181800"/>
            <a:ext cx="568152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sr-Latn-RS" sz="4000" spc="148" strike="noStrike" cap="all">
                <a:solidFill>
                  <a:srgbClr val="404040"/>
                </a:solidFill>
                <a:latin typeface="Tenorite"/>
              </a:rPr>
              <a:t>Veli</a:t>
            </a:r>
            <a:r>
              <a:rPr b="1" lang="sr-Latn-RS" sz="3700" spc="148" strike="noStrike" cap="all">
                <a:solidFill>
                  <a:srgbClr val="404040"/>
                </a:solidFill>
                <a:latin typeface="Tenorite"/>
              </a:rPr>
              <a:t>č</a:t>
            </a:r>
            <a:r>
              <a:rPr b="1" lang="sr-Latn-RS" sz="4000" spc="148" strike="noStrike" cap="all">
                <a:solidFill>
                  <a:srgbClr val="404040"/>
                </a:solidFill>
                <a:latin typeface="Tenorite"/>
              </a:rPr>
              <a:t>ina Tržišta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075" name="Oval 8"/>
          <p:cNvSpPr/>
          <p:nvPr/>
        </p:nvSpPr>
        <p:spPr>
          <a:xfrm>
            <a:off x="6239160" y="1346040"/>
            <a:ext cx="4165200" cy="4165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76" name="Oval 9"/>
          <p:cNvSpPr/>
          <p:nvPr/>
        </p:nvSpPr>
        <p:spPr>
          <a:xfrm>
            <a:off x="6693120" y="2914560"/>
            <a:ext cx="2115360" cy="21153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77" name="PlaceHolder 4"/>
          <p:cNvSpPr>
            <a:spLocks noGrp="1"/>
          </p:cNvSpPr>
          <p:nvPr>
            <p:ph type="title"/>
          </p:nvPr>
        </p:nvSpPr>
        <p:spPr>
          <a:xfrm>
            <a:off x="2462040" y="1467720"/>
            <a:ext cx="5111280" cy="120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r-Latn-RS" sz="2800" spc="148" strike="noStrike">
                <a:solidFill>
                  <a:srgbClr val="404040"/>
                </a:solidFill>
                <a:latin typeface="Tenorite"/>
              </a:rPr>
              <a:t>15,93 trillion USD </a:t>
            </a:r>
            <a:endParaRPr b="0" lang="en-US" sz="2800" spc="-1" strike="noStrike">
              <a:solidFill>
                <a:srgbClr val="000000"/>
              </a:solidFill>
              <a:latin typeface="Tenorite"/>
            </a:endParaRPr>
          </a:p>
        </p:txBody>
      </p:sp>
      <p:cxnSp>
        <p:nvCxnSpPr>
          <p:cNvPr id="1078" name="Straight Connector 11"/>
          <p:cNvCxnSpPr/>
          <p:nvPr/>
        </p:nvCxnSpPr>
        <p:spPr>
          <a:xfrm>
            <a:off x="2578680" y="2672640"/>
            <a:ext cx="4572360" cy="360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</a:ln>
        </p:spPr>
      </p:cxnSp>
      <p:sp>
        <p:nvSpPr>
          <p:cNvPr id="1079" name="Title 1"/>
          <p:cNvSpPr/>
          <p:nvPr/>
        </p:nvSpPr>
        <p:spPr>
          <a:xfrm>
            <a:off x="2415960" y="2730240"/>
            <a:ext cx="5111280" cy="12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sr-Latn-RS" sz="2800" spc="148" strike="noStrike">
                <a:solidFill>
                  <a:srgbClr val="404040"/>
                </a:solidFill>
                <a:latin typeface="Tenorite"/>
              </a:rPr>
              <a:t>395 billion USD </a:t>
            </a:r>
            <a:endParaRPr b="0" lang="en-US" sz="2800" spc="-1" strike="noStrike">
              <a:latin typeface="Arial"/>
            </a:endParaRPr>
          </a:p>
        </p:txBody>
      </p:sp>
      <p:cxnSp>
        <p:nvCxnSpPr>
          <p:cNvPr id="1080" name="Straight Connector 15"/>
          <p:cNvCxnSpPr/>
          <p:nvPr/>
        </p:nvCxnSpPr>
        <p:spPr>
          <a:xfrm>
            <a:off x="2532600" y="3935160"/>
            <a:ext cx="4572360" cy="360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</a:ln>
        </p:spPr>
      </p:cxnSp>
      <p:sp>
        <p:nvSpPr>
          <p:cNvPr id="1081" name="PlaceHolder 5"/>
          <p:cNvSpPr>
            <a:spLocks noGrp="1"/>
          </p:cNvSpPr>
          <p:nvPr>
            <p:ph/>
          </p:nvPr>
        </p:nvSpPr>
        <p:spPr>
          <a:xfrm>
            <a:off x="2508120" y="2720520"/>
            <a:ext cx="5111280" cy="55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r-Latn-RS" sz="2000" spc="49" strike="noStrike">
                <a:solidFill>
                  <a:srgbClr val="404040"/>
                </a:solidFill>
                <a:latin typeface="Tenorite"/>
              </a:rPr>
              <a:t>Globalno građevinsko tržište</a:t>
            </a:r>
            <a:endParaRPr b="0" lang="en-US" sz="2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82" name="Content Placeholder 2"/>
          <p:cNvSpPr/>
          <p:nvPr/>
        </p:nvSpPr>
        <p:spPr>
          <a:xfrm>
            <a:off x="2462040" y="3942720"/>
            <a:ext cx="3490560" cy="152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2000" spc="49" strike="noStrike">
                <a:solidFill>
                  <a:srgbClr val="404040"/>
                </a:solidFill>
                <a:latin typeface="Tenorite"/>
              </a:rPr>
              <a:t>Globalno tržište arhitektonskih usluga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/>
          </p:cNvSpPr>
          <p:nvPr>
            <p:ph/>
          </p:nvPr>
        </p:nvSpPr>
        <p:spPr>
          <a:xfrm>
            <a:off x="1221840" y="1463400"/>
            <a:ext cx="2882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r-Latn-RS" sz="2800" spc="148" strike="noStrike" cap="all">
                <a:solidFill>
                  <a:srgbClr val="404040"/>
                </a:solidFill>
                <a:latin typeface="Tenorite"/>
              </a:rPr>
              <a:t>1. Pretplata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84" name="PlaceHolder 2"/>
          <p:cNvSpPr>
            <a:spLocks noGrp="1"/>
          </p:cNvSpPr>
          <p:nvPr>
            <p:ph/>
          </p:nvPr>
        </p:nvSpPr>
        <p:spPr>
          <a:xfrm>
            <a:off x="4259160" y="1463400"/>
            <a:ext cx="328464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r-Latn-RS" sz="2800" spc="148" strike="noStrike" cap="all">
                <a:solidFill>
                  <a:srgbClr val="404040"/>
                </a:solidFill>
                <a:latin typeface="Tenorite"/>
              </a:rPr>
              <a:t>2. Pay-per-use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85" name="PlaceHolder 3"/>
          <p:cNvSpPr>
            <a:spLocks noGrp="1"/>
          </p:cNvSpPr>
          <p:nvPr>
            <p:ph/>
          </p:nvPr>
        </p:nvSpPr>
        <p:spPr>
          <a:xfrm>
            <a:off x="4259160" y="2367000"/>
            <a:ext cx="3098520" cy="199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Plaćanje po konverziji:</a:t>
            </a:r>
            <a:endParaRPr b="0" lang="en-US" sz="2200" spc="-1" strike="noStrike">
              <a:solidFill>
                <a:srgbClr val="404040"/>
              </a:solidFill>
              <a:latin typeface="Tenorite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r-Latn-RS" sz="2800" spc="49" strike="noStrike">
                <a:solidFill>
                  <a:srgbClr val="404040"/>
                </a:solidFill>
                <a:latin typeface="Tenorite"/>
              </a:rPr>
              <a:t>$180 </a:t>
            </a: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jednokratno</a:t>
            </a:r>
            <a:endParaRPr b="0" lang="en-US" sz="22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86" name="PlaceHolder 4"/>
          <p:cNvSpPr>
            <a:spLocks noGrp="1"/>
          </p:cNvSpPr>
          <p:nvPr>
            <p:ph/>
          </p:nvPr>
        </p:nvSpPr>
        <p:spPr>
          <a:xfrm>
            <a:off x="7643160" y="1463400"/>
            <a:ext cx="401544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sr-Latn-RS" sz="2800" spc="148" strike="noStrike" cap="all">
                <a:solidFill>
                  <a:srgbClr val="404040"/>
                </a:solidFill>
                <a:latin typeface="Tenorite"/>
              </a:rPr>
              <a:t>3. Dodatne usluge</a:t>
            </a:r>
            <a:endParaRPr b="0" lang="en-US" sz="28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87" name="PlaceHolder 5"/>
          <p:cNvSpPr>
            <a:spLocks noGrp="1"/>
          </p:cNvSpPr>
          <p:nvPr>
            <p:ph type="dt" idx="7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sr-Latn-R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sr-Latn-RS" sz="900" spc="-1" strike="noStrike">
                <a:solidFill>
                  <a:srgbClr val="8b8b8b"/>
                </a:solidFill>
                <a:latin typeface="Tenorite"/>
              </a:rPr>
              <a:t>2024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88" name="PlaceHolder 6"/>
          <p:cNvSpPr>
            <a:spLocks noGrp="1"/>
          </p:cNvSpPr>
          <p:nvPr>
            <p:ph type="ftr" idx="7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Pitch Deck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089" name="PlaceHolder 7"/>
          <p:cNvSpPr>
            <a:spLocks noGrp="1"/>
          </p:cNvSpPr>
          <p:nvPr>
            <p:ph type="sldNum" idx="8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DB8823-EC34-4976-BE06-37EA24BB6B2A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8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090" name="Title 1"/>
          <p:cNvSpPr/>
          <p:nvPr/>
        </p:nvSpPr>
        <p:spPr>
          <a:xfrm>
            <a:off x="1415880" y="-181800"/>
            <a:ext cx="64504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sr-Latn-RS" sz="4000" spc="148" strike="noStrike" cap="all">
                <a:solidFill>
                  <a:srgbClr val="404040"/>
                </a:solidFill>
                <a:latin typeface="Tenorite"/>
              </a:rPr>
              <a:t>Model prihodovanja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091" name="Text Placeholder 2"/>
          <p:cNvSpPr/>
          <p:nvPr/>
        </p:nvSpPr>
        <p:spPr>
          <a:xfrm>
            <a:off x="1221840" y="2367000"/>
            <a:ext cx="4774680" cy="32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Osnovni plan: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r-Latn-RS" sz="2800" spc="49" strike="noStrike">
                <a:solidFill>
                  <a:srgbClr val="404040"/>
                </a:solidFill>
                <a:latin typeface="Tenorite"/>
              </a:rPr>
              <a:t>$250 </a:t>
            </a:r>
            <a:r>
              <a:rPr b="0" lang="sr-Latn-RS" sz="2400" spc="49" strike="noStrike">
                <a:solidFill>
                  <a:srgbClr val="404040"/>
                </a:solidFill>
                <a:latin typeface="Tenorite"/>
              </a:rPr>
              <a:t>Mese</a:t>
            </a: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č</a:t>
            </a:r>
            <a:r>
              <a:rPr b="0" lang="sr-Latn-RS" sz="2400" spc="49" strike="noStrike">
                <a:solidFill>
                  <a:srgbClr val="404040"/>
                </a:solidFill>
                <a:latin typeface="Tenorite"/>
              </a:rPr>
              <a:t>no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Napredni plan: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r-Latn-RS" sz="2800" spc="49" strike="noStrike">
                <a:solidFill>
                  <a:srgbClr val="404040"/>
                </a:solidFill>
                <a:latin typeface="Tenorite"/>
              </a:rPr>
              <a:t>$290 </a:t>
            </a:r>
            <a:r>
              <a:rPr b="0" lang="sr-Latn-RS" sz="2400" spc="49" strike="noStrike">
                <a:solidFill>
                  <a:srgbClr val="404040"/>
                </a:solidFill>
                <a:latin typeface="Tenorite"/>
              </a:rPr>
              <a:t>Mese</a:t>
            </a: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č</a:t>
            </a:r>
            <a:r>
              <a:rPr b="0" lang="sr-Latn-RS" sz="2400" spc="49" strike="noStrike">
                <a:solidFill>
                  <a:srgbClr val="404040"/>
                </a:solidFill>
                <a:latin typeface="Tenorite"/>
              </a:rPr>
              <a:t>no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Premium plan: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r-Latn-RS" sz="2800" spc="49" strike="noStrike">
                <a:solidFill>
                  <a:srgbClr val="404040"/>
                </a:solidFill>
                <a:latin typeface="Tenorite"/>
              </a:rPr>
              <a:t>$450 </a:t>
            </a:r>
            <a:r>
              <a:rPr b="0" lang="sr-Latn-RS" sz="2400" spc="49" strike="noStrike">
                <a:solidFill>
                  <a:srgbClr val="404040"/>
                </a:solidFill>
                <a:latin typeface="Tenorite"/>
              </a:rPr>
              <a:t>Mese</a:t>
            </a: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č</a:t>
            </a:r>
            <a:r>
              <a:rPr b="0" lang="sr-Latn-RS" sz="2400" spc="49" strike="noStrike">
                <a:solidFill>
                  <a:srgbClr val="404040"/>
                </a:solidFill>
                <a:latin typeface="Tenorite"/>
              </a:rPr>
              <a:t>no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92" name="Text Placeholder 2"/>
          <p:cNvSpPr/>
          <p:nvPr/>
        </p:nvSpPr>
        <p:spPr>
          <a:xfrm>
            <a:off x="7643160" y="2367000"/>
            <a:ext cx="3584520" cy="19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9000"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200" spc="49" strike="noStrike">
                <a:solidFill>
                  <a:srgbClr val="404040"/>
                </a:solidFill>
                <a:latin typeface="Tenorite"/>
              </a:rPr>
              <a:t>Konsultantske usluge: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r-Latn-RS" sz="2800" spc="49" strike="noStrike">
                <a:solidFill>
                  <a:srgbClr val="404040"/>
                </a:solidFill>
                <a:latin typeface="Tenorite"/>
              </a:rPr>
              <a:t>$80 </a:t>
            </a: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po satu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Tehnička podrška i obuka: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r-Latn-RS" sz="2800" spc="49" strike="noStrike">
                <a:solidFill>
                  <a:srgbClr val="404040"/>
                </a:solidFill>
                <a:latin typeface="Tenorite"/>
              </a:rPr>
              <a:t>$500 </a:t>
            </a:r>
            <a:r>
              <a:rPr b="0" lang="sr-Latn-RS" sz="2200" spc="49" strike="noStrike">
                <a:solidFill>
                  <a:srgbClr val="404040"/>
                </a:solidFill>
                <a:latin typeface="Tenorite"/>
              </a:rPr>
              <a:t>paket od 10 sati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Text Placeholder 31"/>
          <p:cNvSpPr/>
          <p:nvPr/>
        </p:nvSpPr>
        <p:spPr>
          <a:xfrm>
            <a:off x="2042280" y="2220840"/>
            <a:ext cx="205704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100" spc="148" strike="noStrike">
                <a:solidFill>
                  <a:srgbClr val="000000"/>
                </a:solidFill>
                <a:latin typeface="Tenorite"/>
              </a:rPr>
              <a:t>DEMO 1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094" name="Text Placeholder 31"/>
          <p:cNvSpPr/>
          <p:nvPr/>
        </p:nvSpPr>
        <p:spPr>
          <a:xfrm>
            <a:off x="4343400" y="2218680"/>
            <a:ext cx="20574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148" strike="noStrike">
                <a:solidFill>
                  <a:srgbClr val="000000"/>
                </a:solidFill>
                <a:latin typeface="Tenorite"/>
              </a:rPr>
              <a:t>StarTech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95" name="Text Placeholder 31"/>
          <p:cNvSpPr/>
          <p:nvPr/>
        </p:nvSpPr>
        <p:spPr>
          <a:xfrm>
            <a:off x="9120960" y="2222280"/>
            <a:ext cx="20574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148" strike="noStrike">
                <a:solidFill>
                  <a:srgbClr val="000000"/>
                </a:solidFill>
                <a:latin typeface="Tenorite"/>
              </a:rPr>
              <a:t>Lansiranje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6" name="PlaceHolder 1"/>
          <p:cNvSpPr>
            <a:spLocks noGrp="1"/>
          </p:cNvSpPr>
          <p:nvPr>
            <p:ph/>
          </p:nvPr>
        </p:nvSpPr>
        <p:spPr>
          <a:xfrm>
            <a:off x="275400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6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NOV 2023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97" name="PlaceHolder 2"/>
          <p:cNvSpPr>
            <a:spLocks noGrp="1"/>
          </p:cNvSpPr>
          <p:nvPr>
            <p:ph/>
          </p:nvPr>
        </p:nvSpPr>
        <p:spPr>
          <a:xfrm>
            <a:off x="5029200" y="3502080"/>
            <a:ext cx="68580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0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APR 2024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98" name="PlaceHolder 3"/>
          <p:cNvSpPr>
            <a:spLocks noGrp="1"/>
          </p:cNvSpPr>
          <p:nvPr>
            <p:ph/>
          </p:nvPr>
        </p:nvSpPr>
        <p:spPr>
          <a:xfrm>
            <a:off x="7505640" y="356940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JUN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099" name="PlaceHolder 4"/>
          <p:cNvSpPr>
            <a:spLocks noGrp="1"/>
          </p:cNvSpPr>
          <p:nvPr>
            <p:ph/>
          </p:nvPr>
        </p:nvSpPr>
        <p:spPr>
          <a:xfrm>
            <a:off x="9845280" y="350208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APR 2024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00" name="PlaceHolder 5"/>
          <p:cNvSpPr>
            <a:spLocks noGrp="1"/>
          </p:cNvSpPr>
          <p:nvPr>
            <p:ph/>
          </p:nvPr>
        </p:nvSpPr>
        <p:spPr>
          <a:xfrm>
            <a:off x="162504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6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AUG 2021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01" name="PlaceHolder 6"/>
          <p:cNvSpPr>
            <a:spLocks noGrp="1"/>
          </p:cNvSpPr>
          <p:nvPr>
            <p:ph/>
          </p:nvPr>
        </p:nvSpPr>
        <p:spPr>
          <a:xfrm>
            <a:off x="354528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APR 2024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02" name="PlaceHolder 7"/>
          <p:cNvSpPr>
            <a:spLocks noGrp="1"/>
          </p:cNvSpPr>
          <p:nvPr>
            <p:ph/>
          </p:nvPr>
        </p:nvSpPr>
        <p:spPr>
          <a:xfrm>
            <a:off x="603504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MAY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sp>
        <p:nvSpPr>
          <p:cNvPr id="1103" name="PlaceHolder 8"/>
          <p:cNvSpPr>
            <a:spLocks noGrp="1"/>
          </p:cNvSpPr>
          <p:nvPr>
            <p:ph/>
          </p:nvPr>
        </p:nvSpPr>
        <p:spPr>
          <a:xfrm>
            <a:off x="8724960" y="4425840"/>
            <a:ext cx="639720" cy="2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404040"/>
                </a:solidFill>
                <a:latin typeface="Tenorite"/>
              </a:rPr>
              <a:t>JUL</a:t>
            </a:r>
            <a:endParaRPr b="0" lang="en-US" sz="1000" spc="-1" strike="noStrike">
              <a:solidFill>
                <a:srgbClr val="404040"/>
              </a:solidFill>
              <a:latin typeface="Tenorite"/>
            </a:endParaRPr>
          </a:p>
        </p:txBody>
      </p:sp>
      <p:cxnSp>
        <p:nvCxnSpPr>
          <p:cNvPr id="1104" name="Straight Connector 44"/>
          <p:cNvCxnSpPr>
            <a:endCxn id="1105" idx="0"/>
          </p:cNvCxnSpPr>
          <p:nvPr/>
        </p:nvCxnSpPr>
        <p:spPr>
          <a:xfrm>
            <a:off x="3073680" y="2904480"/>
            <a:ext cx="3960" cy="53388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cxnSp>
        <p:nvCxnSpPr>
          <p:cNvPr id="1106" name="Straight Connector 52"/>
          <p:cNvCxnSpPr>
            <a:endCxn id="1107" idx="0"/>
          </p:cNvCxnSpPr>
          <p:nvPr/>
        </p:nvCxnSpPr>
        <p:spPr>
          <a:xfrm>
            <a:off x="7828200" y="2968920"/>
            <a:ext cx="6840" cy="53856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cxnSp>
        <p:nvCxnSpPr>
          <p:cNvPr id="1108" name="Straight Connector 54"/>
          <p:cNvCxnSpPr>
            <a:endCxn id="1109" idx="0"/>
          </p:cNvCxnSpPr>
          <p:nvPr/>
        </p:nvCxnSpPr>
        <p:spPr>
          <a:xfrm>
            <a:off x="10149840" y="2905560"/>
            <a:ext cx="360" cy="53280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sp>
        <p:nvSpPr>
          <p:cNvPr id="1105" name="Rectangle 32"/>
          <p:cNvSpPr/>
          <p:nvPr/>
        </p:nvSpPr>
        <p:spPr>
          <a:xfrm>
            <a:off x="2814120" y="3438000"/>
            <a:ext cx="526680" cy="27468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7" name="Rectangle 33"/>
          <p:cNvSpPr/>
          <p:nvPr/>
        </p:nvSpPr>
        <p:spPr>
          <a:xfrm>
            <a:off x="7571520" y="3507120"/>
            <a:ext cx="526680" cy="27468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9" name="Rectangle 34"/>
          <p:cNvSpPr/>
          <p:nvPr/>
        </p:nvSpPr>
        <p:spPr>
          <a:xfrm>
            <a:off x="9886680" y="3438000"/>
            <a:ext cx="526680" cy="27468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0" name="Text Placeholder 31"/>
          <p:cNvSpPr/>
          <p:nvPr/>
        </p:nvSpPr>
        <p:spPr>
          <a:xfrm>
            <a:off x="914400" y="5206320"/>
            <a:ext cx="20574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100" spc="148" strike="noStrike">
                <a:solidFill>
                  <a:srgbClr val="000000"/>
                </a:solidFill>
                <a:latin typeface="Tenorite"/>
              </a:rPr>
              <a:t>IDEJA</a:t>
            </a:r>
            <a:endParaRPr b="0" lang="en-US" sz="1100" spc="-1" strike="noStrike">
              <a:latin typeface="Arial"/>
            </a:endParaRPr>
          </a:p>
        </p:txBody>
      </p:sp>
      <p:cxnSp>
        <p:nvCxnSpPr>
          <p:cNvPr id="1111" name="Straight Connector 56"/>
          <p:cNvCxnSpPr>
            <a:stCxn id="1112" idx="2"/>
          </p:cNvCxnSpPr>
          <p:nvPr/>
        </p:nvCxnSpPr>
        <p:spPr>
          <a:xfrm>
            <a:off x="1940760" y="4638600"/>
            <a:ext cx="2520" cy="53820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sp>
        <p:nvSpPr>
          <p:cNvPr id="1113" name="Text Placeholder 31"/>
          <p:cNvSpPr/>
          <p:nvPr/>
        </p:nvSpPr>
        <p:spPr>
          <a:xfrm>
            <a:off x="2743200" y="5206320"/>
            <a:ext cx="20574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15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US" sz="1200" spc="148" strike="noStrike">
                <a:solidFill>
                  <a:srgbClr val="000000"/>
                </a:solidFill>
                <a:latin typeface="Tenorite"/>
              </a:rPr>
              <a:t>PROTOTIP</a:t>
            </a:r>
            <a:endParaRPr b="0" lang="en-US" sz="1200" spc="-1" strike="noStrike">
              <a:latin typeface="Arial"/>
            </a:endParaRPr>
          </a:p>
        </p:txBody>
      </p:sp>
      <p:cxnSp>
        <p:nvCxnSpPr>
          <p:cNvPr id="1114" name="Straight Connector 60"/>
          <p:cNvCxnSpPr>
            <a:stCxn id="1115" idx="2"/>
          </p:cNvCxnSpPr>
          <p:nvPr/>
        </p:nvCxnSpPr>
        <p:spPr>
          <a:xfrm>
            <a:off x="3851280" y="4638600"/>
            <a:ext cx="1800" cy="53820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sp>
        <p:nvSpPr>
          <p:cNvPr id="1116" name="Text Placeholder 31"/>
          <p:cNvSpPr/>
          <p:nvPr/>
        </p:nvSpPr>
        <p:spPr>
          <a:xfrm>
            <a:off x="5486400" y="5206320"/>
            <a:ext cx="20574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3000"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148" strike="noStrike">
                <a:solidFill>
                  <a:srgbClr val="000000"/>
                </a:solidFill>
                <a:latin typeface="Tenorite"/>
              </a:rPr>
              <a:t>INICIJALNA VERZIJA WEB APP</a:t>
            </a:r>
            <a:endParaRPr b="0" lang="en-US" sz="1400" spc="-1" strike="noStrike">
              <a:latin typeface="Arial"/>
            </a:endParaRPr>
          </a:p>
        </p:txBody>
      </p:sp>
      <p:cxnSp>
        <p:nvCxnSpPr>
          <p:cNvPr id="1117" name="Straight Connector 64"/>
          <p:cNvCxnSpPr>
            <a:stCxn id="1118" idx="2"/>
          </p:cNvCxnSpPr>
          <p:nvPr/>
        </p:nvCxnSpPr>
        <p:spPr>
          <a:xfrm>
            <a:off x="6365880" y="4638600"/>
            <a:ext cx="360" cy="53820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sp>
        <p:nvSpPr>
          <p:cNvPr id="1112" name="Rectangle 47"/>
          <p:cNvSpPr/>
          <p:nvPr/>
        </p:nvSpPr>
        <p:spPr>
          <a:xfrm>
            <a:off x="1677600" y="4363920"/>
            <a:ext cx="526680" cy="27468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5" name="Rectangle 50"/>
          <p:cNvSpPr/>
          <p:nvPr/>
        </p:nvSpPr>
        <p:spPr>
          <a:xfrm>
            <a:off x="3588120" y="4363920"/>
            <a:ext cx="526680" cy="27468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8" name="Rectangle 57"/>
          <p:cNvSpPr/>
          <p:nvPr/>
        </p:nvSpPr>
        <p:spPr>
          <a:xfrm>
            <a:off x="6102720" y="4363920"/>
            <a:ext cx="526680" cy="27468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9" name="PlaceHolder 9"/>
          <p:cNvSpPr>
            <a:spLocks noGrp="1"/>
          </p:cNvSpPr>
          <p:nvPr>
            <p:ph type="sldNum" idx="8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enorite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701D17-4897-4F4C-B09D-DEB3AB1C62A2}" type="slidenum">
              <a:rPr b="0" lang="en-US" sz="900" spc="-1" strike="noStrike">
                <a:solidFill>
                  <a:srgbClr val="8b8b8b"/>
                </a:solidFill>
                <a:latin typeface="Tenorite"/>
              </a:rPr>
              <a:t>9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120" name="Title 1"/>
          <p:cNvSpPr/>
          <p:nvPr/>
        </p:nvSpPr>
        <p:spPr>
          <a:xfrm>
            <a:off x="1415880" y="-181800"/>
            <a:ext cx="64504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sr-Latn-RS" sz="4000" spc="148" strike="noStrike" cap="all">
                <a:solidFill>
                  <a:srgbClr val="404040"/>
                </a:solidFill>
                <a:latin typeface="Tenorite"/>
              </a:rPr>
              <a:t>Roadmap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121" name="Date Placeholder 1"/>
          <p:cNvSpPr txBox="1"/>
          <p:nvPr/>
        </p:nvSpPr>
        <p:spPr>
          <a:xfrm>
            <a:off x="838440" y="6356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sr-Latn-RS" sz="900" spc="-1" strike="noStrike">
                <a:solidFill>
                  <a:srgbClr val="8b8b8b"/>
                </a:solidFill>
                <a:latin typeface="Tenorite"/>
              </a:rPr>
              <a:t>2024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122" name="Footer Placeholder 1"/>
          <p:cNvSpPr txBox="1"/>
          <p:nvPr/>
        </p:nvSpPr>
        <p:spPr>
          <a:xfrm>
            <a:off x="4038840" y="635688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latin typeface="Tenorite"/>
              </a:rPr>
              <a:t>Pitch Deck</a:t>
            </a:r>
            <a:endParaRPr b="0" lang="en-US" sz="900" spc="-1" strike="noStrike">
              <a:latin typeface="Times New Roman"/>
            </a:endParaRPr>
          </a:p>
        </p:txBody>
      </p:sp>
      <p:cxnSp>
        <p:nvCxnSpPr>
          <p:cNvPr id="1123" name="Straight Connector 1"/>
          <p:cNvCxnSpPr>
            <a:stCxn id="1124" idx="2"/>
          </p:cNvCxnSpPr>
          <p:nvPr/>
        </p:nvCxnSpPr>
        <p:spPr>
          <a:xfrm>
            <a:off x="9080640" y="4637160"/>
            <a:ext cx="360" cy="53820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sp>
        <p:nvSpPr>
          <p:cNvPr id="1124" name="Rectangle 1"/>
          <p:cNvSpPr/>
          <p:nvPr/>
        </p:nvSpPr>
        <p:spPr>
          <a:xfrm>
            <a:off x="8817480" y="4362480"/>
            <a:ext cx="526680" cy="27468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1125" name="Straight Connector 2"/>
          <p:cNvCxnSpPr>
            <a:endCxn id="1126" idx="0"/>
          </p:cNvCxnSpPr>
          <p:nvPr/>
        </p:nvCxnSpPr>
        <p:spPr>
          <a:xfrm>
            <a:off x="5397840" y="2885400"/>
            <a:ext cx="4320" cy="556200"/>
          </a:xfrm>
          <a:prstGeom prst="straightConnector1">
            <a:avLst/>
          </a:prstGeom>
          <a:ln>
            <a:solidFill>
              <a:srgbClr val="000000"/>
            </a:solidFill>
          </a:ln>
        </p:spPr>
      </p:cxnSp>
      <p:sp>
        <p:nvSpPr>
          <p:cNvPr id="1126" name="Rectangle 2"/>
          <p:cNvSpPr/>
          <p:nvPr/>
        </p:nvSpPr>
        <p:spPr>
          <a:xfrm>
            <a:off x="5088960" y="3441240"/>
            <a:ext cx="626040" cy="274680"/>
          </a:xfrm>
          <a:prstGeom prst="rect">
            <a:avLst/>
          </a:prstGeom>
          <a:noFill/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7" name="Text Placeholder 4"/>
          <p:cNvSpPr/>
          <p:nvPr/>
        </p:nvSpPr>
        <p:spPr>
          <a:xfrm>
            <a:off x="6858000" y="2286000"/>
            <a:ext cx="20574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86000"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200" spc="148" strike="noStrike">
                <a:solidFill>
                  <a:srgbClr val="000000"/>
                </a:solidFill>
                <a:latin typeface="Tenorite"/>
              </a:rPr>
              <a:t>TESTIRANJE APP ZA LOKALNOM TRŽIŠTU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128" name="Text Placeholder 10"/>
          <p:cNvSpPr/>
          <p:nvPr/>
        </p:nvSpPr>
        <p:spPr>
          <a:xfrm>
            <a:off x="8201160" y="5206320"/>
            <a:ext cx="205740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3000"/>
          </a:bodyPr>
          <a:p>
            <a:pPr algn="ctr">
              <a:lnSpc>
                <a:spcPct val="15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148" strike="noStrike">
                <a:solidFill>
                  <a:srgbClr val="000000"/>
                </a:solidFill>
                <a:latin typeface="Tenorite"/>
              </a:rPr>
              <a:t>KOMPLTNA VERZIJA WEB APP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Monoline">
  <a:themeElements>
    <a:clrScheme name="Custom 1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FFA3F-0FB5-4ED3-8906-A15B16577F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966C46A-DC57-4209-80CD-9FE6C93151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8436D-DA32-4E27-AC64-8FFEDA521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light sales pitch</Template>
  <TotalTime>313</TotalTime>
  <Application>LibreOffice/7.4.0.3$Windows_X86_64 LibreOffice_project/f85e47c08ddd19c015c0114a68350214f7066f5a</Application>
  <AppVersion>15.0000</AppVersion>
  <Words>721</Words>
  <Paragraphs>299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2024-05-30T19:33:50Z</dcterms:created>
  <dc:creator>Milos Stajic</dc:creator>
  <dc:description/>
  <dc:language>en-US</dc:language>
  <cp:lastModifiedBy/>
  <dcterms:modified xsi:type="dcterms:W3CDTF">2024-05-31T15:30:17Z</dcterms:modified>
  <cp:revision>8</cp:revision>
  <dc:subject/>
  <dc:title>VR converter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1</vt:i4>
  </property>
  <property fmtid="{D5CDD505-2E9C-101B-9397-08002B2CF9AE}" pid="4" name="PresentationFormat">
    <vt:lpwstr>Widescreen</vt:lpwstr>
  </property>
  <property fmtid="{D5CDD505-2E9C-101B-9397-08002B2CF9AE}" pid="5" name="Slides">
    <vt:i4>21</vt:i4>
  </property>
</Properties>
</file>